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8" r:id="rId2"/>
    <p:sldId id="262" r:id="rId3"/>
    <p:sldId id="261" r:id="rId4"/>
    <p:sldId id="263" r:id="rId5"/>
    <p:sldId id="264" r:id="rId6"/>
    <p:sldId id="265" r:id="rId7"/>
    <p:sldId id="273" r:id="rId8"/>
    <p:sldId id="268" r:id="rId9"/>
    <p:sldId id="267" r:id="rId10"/>
    <p:sldId id="269" r:id="rId11"/>
    <p:sldId id="271" r:id="rId12"/>
    <p:sldId id="278" r:id="rId13"/>
    <p:sldId id="277" r:id="rId14"/>
    <p:sldId id="275" r:id="rId15"/>
    <p:sldId id="276" r:id="rId16"/>
    <p:sldId id="281" r:id="rId17"/>
    <p:sldId id="287" r:id="rId18"/>
    <p:sldId id="279" r:id="rId19"/>
    <p:sldId id="286" r:id="rId20"/>
    <p:sldId id="280" r:id="rId21"/>
    <p:sldId id="282" r:id="rId22"/>
    <p:sldId id="283" r:id="rId23"/>
    <p:sldId id="284" r:id="rId24"/>
    <p:sldId id="285" r:id="rId25"/>
    <p:sldId id="289" r:id="rId26"/>
    <p:sldId id="305" r:id="rId27"/>
  </p:sldIdLst>
  <p:sldSz cx="12192000" cy="6858000"/>
  <p:notesSz cx="6858000" cy="9144000"/>
  <p:embeddedFontLst>
    <p:embeddedFont>
      <p:font typeface="나눔손글씨 붓" panose="03060600000000000000" pitchFamily="66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9DF28"/>
    <a:srgbClr val="F8DB13"/>
    <a:srgbClr val="432B1F"/>
    <a:srgbClr val="C7D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74356" autoAdjust="0"/>
  </p:normalViewPr>
  <p:slideViewPr>
    <p:cSldViewPr snapToGrid="0">
      <p:cViewPr varScale="1">
        <p:scale>
          <a:sx n="85" d="100"/>
          <a:sy n="85" d="100"/>
        </p:scale>
        <p:origin x="15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26B0C-FF4F-4EDF-B705-23D8C91F40B9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6E281-7334-45D5-B4AB-C143FB7EDA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6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3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Sdk</a:t>
            </a:r>
            <a:r>
              <a:rPr lang="ko-KR" altLang="en-US" dirty="0"/>
              <a:t>를 다운로드 후 필요한 파일</a:t>
            </a:r>
            <a:r>
              <a:rPr lang="en-US" altLang="ko-KR" dirty="0"/>
              <a:t>, </a:t>
            </a:r>
            <a:r>
              <a:rPr lang="ko-KR" altLang="en-US" dirty="0"/>
              <a:t>폴더들을 복사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붙여넣기</a:t>
            </a:r>
            <a:r>
              <a:rPr lang="ko-KR" altLang="en-US" baseline="0" dirty="0"/>
              <a:t> 했으면</a:t>
            </a:r>
            <a:endParaRPr lang="en-US" altLang="ko-KR" baseline="0" dirty="0"/>
          </a:p>
          <a:p>
            <a:r>
              <a:rPr lang="ko-KR" altLang="en-US" dirty="0" err="1"/>
              <a:t>퍼미션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r>
              <a:rPr lang="ko-KR" altLang="en-US" dirty="0"/>
              <a:t>과 카카오 개발자 앱 프로젝트와 연동할 </a:t>
            </a:r>
            <a:r>
              <a:rPr lang="en-US" altLang="ko-KR" dirty="0"/>
              <a:t>app key</a:t>
            </a:r>
            <a:r>
              <a:rPr lang="ko-KR" altLang="en-US" dirty="0"/>
              <a:t>를 </a:t>
            </a:r>
            <a:r>
              <a:rPr lang="ko-KR" altLang="en-US" dirty="0" err="1"/>
              <a:t>등록해야합니다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프로젝트에 들어가 안드로이드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파일에 들어가 </a:t>
            </a:r>
            <a:r>
              <a:rPr lang="en-US" altLang="ko-KR" dirty="0" err="1"/>
              <a:t>ppt</a:t>
            </a:r>
            <a:r>
              <a:rPr lang="ko-KR" altLang="en-US" dirty="0"/>
              <a:t>의 </a:t>
            </a:r>
            <a:r>
              <a:rPr lang="ko-KR" altLang="en-US" dirty="0" err="1"/>
              <a:t>퍼미션</a:t>
            </a:r>
            <a:r>
              <a:rPr lang="ko-KR" altLang="en-US" dirty="0"/>
              <a:t> 코드와 앱</a:t>
            </a:r>
            <a:r>
              <a:rPr lang="ko-KR" altLang="en-US" baseline="0" dirty="0"/>
              <a:t> 키 코드를 입력합니다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퍼미션</a:t>
            </a:r>
            <a:r>
              <a:rPr lang="ko-KR" altLang="en-US" baseline="0" dirty="0"/>
              <a:t> 코드의 경우 </a:t>
            </a:r>
            <a:r>
              <a:rPr lang="en-US" altLang="ko-KR" baseline="0" dirty="0"/>
              <a:t>application </a:t>
            </a:r>
            <a:r>
              <a:rPr lang="ko-KR" altLang="en-US" baseline="0" dirty="0"/>
              <a:t>태그 사이에 입력합니다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앱 키 코드의 경우 발급 받은 앱 키의 </a:t>
            </a:r>
            <a:r>
              <a:rPr lang="ko-KR" altLang="en-US" baseline="0" dirty="0" err="1"/>
              <a:t>네이티브</a:t>
            </a:r>
            <a:r>
              <a:rPr lang="ko-KR" altLang="en-US" baseline="0" dirty="0"/>
              <a:t> 앱 키를 복사해 </a:t>
            </a:r>
            <a:r>
              <a:rPr lang="en-US" altLang="ko-KR" baseline="0" dirty="0"/>
              <a:t>value</a:t>
            </a:r>
            <a:r>
              <a:rPr lang="ko-KR" altLang="en-US" baseline="0" dirty="0"/>
              <a:t>구문 뒤에 </a:t>
            </a:r>
            <a:r>
              <a:rPr lang="ko-KR" altLang="en-US" baseline="0" dirty="0" err="1"/>
              <a:t>붙여넣기</a:t>
            </a:r>
            <a:r>
              <a:rPr lang="ko-KR" altLang="en-US" baseline="0" dirty="0"/>
              <a:t> 해줍니다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8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자바 파일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xml </a:t>
            </a:r>
            <a:r>
              <a:rPr lang="ko-KR" altLang="en-US" baseline="0" dirty="0"/>
              <a:t>파일에 코드를 작성해 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코드의 경우 </a:t>
            </a:r>
            <a:r>
              <a:rPr lang="en-US" altLang="ko-KR" baseline="0" dirty="0" err="1"/>
              <a:t>ppt</a:t>
            </a:r>
            <a:r>
              <a:rPr lang="ko-KR" altLang="en-US" baseline="0" dirty="0"/>
              <a:t>의 코드를 각각 </a:t>
            </a:r>
            <a:r>
              <a:rPr lang="en-US" altLang="ko-KR" baseline="0" dirty="0"/>
              <a:t>xml</a:t>
            </a:r>
            <a:r>
              <a:rPr lang="ko-KR" altLang="en-US" baseline="0" dirty="0"/>
              <a:t>파일과 </a:t>
            </a:r>
            <a:r>
              <a:rPr lang="en-US" altLang="ko-KR" baseline="0" dirty="0"/>
              <a:t>main </a:t>
            </a:r>
            <a:r>
              <a:rPr lang="ko-KR" altLang="en-US" baseline="0" dirty="0"/>
              <a:t>자바 파일에 작성 복사해 </a:t>
            </a:r>
            <a:r>
              <a:rPr lang="ko-KR" altLang="en-US" baseline="0" dirty="0" err="1"/>
              <a:t>붙여넣기</a:t>
            </a:r>
            <a:r>
              <a:rPr lang="ko-KR" altLang="en-US" baseline="0" dirty="0"/>
              <a:t> 해주는데</a:t>
            </a:r>
            <a:endParaRPr lang="en-US" altLang="ko-KR" baseline="0" dirty="0"/>
          </a:p>
          <a:p>
            <a:r>
              <a:rPr lang="en-US" altLang="ko-KR" baseline="0" dirty="0"/>
              <a:t>Xml </a:t>
            </a:r>
            <a:r>
              <a:rPr lang="ko-KR" altLang="en-US" baseline="0" dirty="0"/>
              <a:t>코드의 경우 전체적으로 </a:t>
            </a:r>
            <a:r>
              <a:rPr lang="ko-KR" altLang="en-US" baseline="0" dirty="0" err="1"/>
              <a:t>릴레이티브</a:t>
            </a:r>
            <a:r>
              <a:rPr lang="ko-KR" altLang="en-US" baseline="0" dirty="0"/>
              <a:t> 레이아웃을 사용해 주었고 맵 뷰가 보이는 레이아웃도 </a:t>
            </a:r>
            <a:r>
              <a:rPr lang="ko-KR" altLang="en-US" baseline="0" dirty="0" err="1"/>
              <a:t>릴레이티브</a:t>
            </a:r>
            <a:r>
              <a:rPr lang="ko-KR" altLang="en-US" baseline="0" dirty="0"/>
              <a:t> 레이아웃을 사용해 주었습니다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자바 코드의 경우 </a:t>
            </a:r>
            <a:r>
              <a:rPr lang="ko-KR" altLang="en-US" baseline="0" dirty="0" err="1"/>
              <a:t>맵뷰</a:t>
            </a:r>
            <a:r>
              <a:rPr lang="ko-KR" altLang="en-US" baseline="0" dirty="0"/>
              <a:t> 객체를 생성해 주고 </a:t>
            </a:r>
            <a:r>
              <a:rPr lang="en-US" altLang="ko-KR" baseline="0" dirty="0"/>
              <a:t>xml</a:t>
            </a:r>
            <a:r>
              <a:rPr lang="ko-KR" altLang="en-US" baseline="0" dirty="0"/>
              <a:t>파일의 </a:t>
            </a:r>
            <a:r>
              <a:rPr lang="ko-KR" altLang="en-US" baseline="0" dirty="0" err="1"/>
              <a:t>릴레이티브</a:t>
            </a:r>
            <a:r>
              <a:rPr lang="ko-KR" altLang="en-US" baseline="0" dirty="0"/>
              <a:t> 레이아웃 객체를 생성해줍니다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릴레이티브</a:t>
            </a:r>
            <a:r>
              <a:rPr lang="ko-KR" altLang="en-US" baseline="0" dirty="0"/>
              <a:t> 레이아웃에 </a:t>
            </a:r>
            <a:r>
              <a:rPr lang="ko-KR" altLang="en-US" baseline="0" dirty="0" err="1"/>
              <a:t>맵뷰를</a:t>
            </a:r>
            <a:r>
              <a:rPr lang="ko-KR" altLang="en-US" baseline="0" dirty="0"/>
              <a:t> 추가해 앱을 실행했을 때 맵 뷰가 보여지게 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프로젝트를 실행하면 우측하단에 다음 로고가 뜨며 지도가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지도가 표시되지 않는다면 앞서 </a:t>
            </a:r>
            <a:r>
              <a:rPr lang="en-US" altLang="ko-KR" dirty="0" err="1"/>
              <a:t>ppt</a:t>
            </a:r>
            <a:r>
              <a:rPr lang="ko-KR" altLang="en-US" dirty="0"/>
              <a:t>에 나와있는 내용을 보고 제대로 따라했는지 앱 </a:t>
            </a:r>
            <a:endParaRPr lang="en-US" altLang="ko-KR" dirty="0"/>
          </a:p>
          <a:p>
            <a:r>
              <a:rPr lang="ko-KR" altLang="en-US" dirty="0"/>
              <a:t>만약 제대로 따라했고 실행했는데 오류가 뜨며 종료되거나 다음 </a:t>
            </a:r>
            <a:r>
              <a:rPr lang="ko-KR" altLang="en-US" dirty="0" err="1"/>
              <a:t>맵이</a:t>
            </a:r>
            <a:r>
              <a:rPr lang="ko-KR" altLang="en-US" dirty="0"/>
              <a:t> 뜨지 않는다면</a:t>
            </a:r>
            <a:r>
              <a:rPr lang="en-US" altLang="ko-KR" baseline="0" dirty="0"/>
              <a:t> </a:t>
            </a:r>
            <a:r>
              <a:rPr lang="ko-KR" altLang="en-US" dirty="0"/>
              <a:t>안드로이드 프로젝트의 </a:t>
            </a:r>
            <a:r>
              <a:rPr lang="ko-KR" altLang="en-US" dirty="0" err="1"/>
              <a:t>로그캣을</a:t>
            </a:r>
            <a:r>
              <a:rPr lang="ko-KR" altLang="en-US" dirty="0"/>
              <a:t> 확인해 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키나</a:t>
            </a:r>
            <a:r>
              <a:rPr lang="en-US" altLang="ko-KR" baseline="0" dirty="0"/>
              <a:t> </a:t>
            </a:r>
            <a:r>
              <a:rPr lang="ko-KR" altLang="en-US" baseline="0" dirty="0"/>
              <a:t>키 </a:t>
            </a:r>
            <a:r>
              <a:rPr lang="ko-KR" altLang="en-US" baseline="0" dirty="0" err="1"/>
              <a:t>해시값을</a:t>
            </a:r>
            <a:r>
              <a:rPr lang="ko-KR" altLang="en-US" baseline="0" dirty="0"/>
              <a:t> 입력했는지 확인해보시기 바랍니다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8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err="1"/>
              <a:t>로그캣에</a:t>
            </a:r>
            <a:r>
              <a:rPr lang="ko-KR" altLang="en-US" dirty="0"/>
              <a:t> 빨간색으로 </a:t>
            </a:r>
            <a:r>
              <a:rPr lang="en-US" altLang="ko-KR" sz="1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Can’t load DaumMapEngineApi.so file </a:t>
            </a:r>
            <a:r>
              <a:rPr lang="ko-KR" altLang="en-US" sz="1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이라는 오류가 뜬다면</a:t>
            </a:r>
            <a:endParaRPr lang="en-US" altLang="ko-KR" sz="1200" dirty="0">
              <a:solidFill>
                <a:srgbClr val="F9DF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/>
              <a:t>라이브러리를 추가하는 과정에서 </a:t>
            </a:r>
            <a:r>
              <a:rPr lang="en-US" altLang="ko-KR" dirty="0" err="1"/>
              <a:t>armeabi</a:t>
            </a:r>
            <a:r>
              <a:rPr lang="ko-KR" altLang="en-US" dirty="0"/>
              <a:t>와 </a:t>
            </a:r>
            <a:r>
              <a:rPr lang="en-US" altLang="ko-KR" dirty="0"/>
              <a:t>armeabi-v7a </a:t>
            </a:r>
            <a:r>
              <a:rPr lang="ko-KR" altLang="en-US" dirty="0"/>
              <a:t>폴더에 있는 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libDaumMapEngineApi.so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 인식하지 못해서 생긴 오류입니다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대부분의 다음 맵 </a:t>
            </a:r>
            <a:r>
              <a:rPr lang="en-US" altLang="ko-KR" sz="1200" baseline="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200" baseline="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사용하는 사람들이 이 오류를 겪고 있지만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오류의 경우 다음 맵 공식 가이드에선 해결방법이 나와있지 않습니다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직접 </a:t>
            </a:r>
            <a:r>
              <a:rPr lang="ko-KR" altLang="en-US" sz="1200" baseline="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구글링을</a:t>
            </a:r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하여 해결방법을 찾았습니다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해결방법을 그대로 따라하신다면 정상적으로 실행이 </a:t>
            </a:r>
            <a:r>
              <a:rPr lang="ko-KR" altLang="en-US" sz="1200" baseline="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될것입니다</a:t>
            </a:r>
            <a:r>
              <a:rPr lang="en-US" altLang="ko-KR" sz="1200" baseline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4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오류 상태의 프로젝트 폴더에 있는 </a:t>
            </a:r>
            <a:r>
              <a:rPr lang="en-US" altLang="ko-KR" dirty="0"/>
              <a:t>libs</a:t>
            </a:r>
            <a:r>
              <a:rPr lang="ko-KR" altLang="en-US" dirty="0"/>
              <a:t>폴더에서 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libDaumMapAndroid.jar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파일만을 제외하고 나머지 두 폴더 </a:t>
            </a:r>
            <a:r>
              <a:rPr lang="en-US" altLang="ko-KR" sz="12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armeabi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armeabi-v7a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 복사합니다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libs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 빠져나와 프로젝트 폴더의 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있는 </a:t>
            </a:r>
            <a:r>
              <a:rPr lang="en-US" altLang="ko-KR" sz="12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/main 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폴더로 들어가 </a:t>
            </a:r>
            <a:r>
              <a:rPr lang="en-US" altLang="ko-KR" sz="12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jniLibs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이름의 폴더를 생성합니다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생성한 폴더에 복사해 두었던 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폴더를 붙여 넣기 합니다</a:t>
            </a:r>
            <a:r>
              <a:rPr lang="en-US" altLang="ko-KR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7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폴더를 붙여 넣기를 하고 안드로이드 스튜디오 프로젝트로 돌아가면 프로젝트 내에 </a:t>
            </a:r>
            <a:r>
              <a:rPr lang="en-US" altLang="ko-KR" dirty="0" err="1"/>
              <a:t>jniLisbs</a:t>
            </a:r>
            <a:r>
              <a:rPr lang="ko-KR" altLang="en-US" dirty="0"/>
              <a:t>라는 폴더가 생성된 걸 확인할 수 있습니다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en-US" altLang="ko-KR" dirty="0"/>
              <a:t>Module:</a:t>
            </a:r>
            <a:r>
              <a:rPr lang="en-US" altLang="ko-KR" baseline="0" dirty="0"/>
              <a:t> app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표시가있는</a:t>
            </a:r>
            <a:r>
              <a:rPr lang="ko-KR" altLang="en-US" dirty="0"/>
              <a:t> </a:t>
            </a:r>
            <a:r>
              <a:rPr lang="en-US" altLang="ko-KR" dirty="0" err="1"/>
              <a:t>build.gradle</a:t>
            </a:r>
            <a:r>
              <a:rPr lang="ko-KR" altLang="en-US" baseline="0" dirty="0"/>
              <a:t> 파일에 들어가 </a:t>
            </a:r>
            <a:r>
              <a:rPr lang="en-US" altLang="ko-KR" baseline="0" dirty="0"/>
              <a:t>dependencies </a:t>
            </a:r>
            <a:r>
              <a:rPr lang="ko-KR" altLang="en-US" baseline="0" dirty="0"/>
              <a:t>부분에 </a:t>
            </a:r>
            <a:r>
              <a:rPr lang="ko-KR" altLang="en-US" baseline="0" dirty="0" err="1"/>
              <a:t>임플리멘테이션</a:t>
            </a:r>
            <a:r>
              <a:rPr lang="ko-KR" altLang="en-US" baseline="0" dirty="0"/>
              <a:t> 파일 구문을 추가합니다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추가하면 우측 상단에 </a:t>
            </a:r>
            <a:r>
              <a:rPr lang="en-US" altLang="ko-KR" baseline="0" dirty="0"/>
              <a:t>sync now</a:t>
            </a:r>
            <a:r>
              <a:rPr lang="ko-KR" altLang="en-US" baseline="0" dirty="0"/>
              <a:t>라는 문구가 뜨는데 이 걸 클릭해 동기화를 해줍니다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동기화 후 실행을 하면 지도가 정상적으로 </a:t>
            </a:r>
            <a:r>
              <a:rPr lang="ko-KR" altLang="en-US" baseline="0" dirty="0" err="1"/>
              <a:t>뜰것입니다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44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맵뷰</a:t>
            </a:r>
            <a:r>
              <a:rPr lang="ko-KR" altLang="en-US" dirty="0"/>
              <a:t> 이벤트를 감지하는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</a:t>
            </a:r>
            <a:r>
              <a:rPr lang="ko-KR" altLang="en-US" dirty="0" err="1"/>
              <a:t>리스너의</a:t>
            </a:r>
            <a:r>
              <a:rPr lang="ko-KR" altLang="en-US" dirty="0"/>
              <a:t> 메서드들을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통해 사용자가 지도를 클릭했을 때나 지도를 이동했을 때를 감지하여 다른 동작을 하게 만들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sz="12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2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맨 처음 지도가 로드 되었을 때 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센터포인터무브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메서드는 지도 중심 좌표가 옮겨졌을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줌레벨체인지는 지도 줌 레벨이 변경되었을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싱글탭은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한 번 터치 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더블탭은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두 번 터치했을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롱프레스는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길게 눌렀을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스타트는 지도 드래그를 시작했을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 드래그를 마쳤을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무브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피니쉬는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 이동이 끝났을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행동들을 감지합니다</a:t>
            </a:r>
            <a:r>
              <a:rPr lang="en-US" altLang="ko-KR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94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맵뷰</a:t>
            </a:r>
            <a:r>
              <a:rPr lang="ko-KR" altLang="en-US" dirty="0"/>
              <a:t> 이벤트를 감지하는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</a:t>
            </a:r>
            <a:r>
              <a:rPr lang="ko-KR" altLang="en-US" dirty="0" err="1"/>
              <a:t>리스너의</a:t>
            </a:r>
            <a:r>
              <a:rPr lang="ko-KR" altLang="en-US" dirty="0"/>
              <a:t> 메서드들을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baseline="0" dirty="0" err="1"/>
              <a:t>를</a:t>
            </a:r>
            <a:r>
              <a:rPr lang="ko-KR" altLang="en-US" baseline="0" dirty="0"/>
              <a:t> 통해 사용자가 지도를 클릭했을 때나 지도를 이동했을 때를 감지하여 다른 동작을 하게 만들 수 있습니다</a:t>
            </a:r>
            <a:r>
              <a:rPr lang="en-US" altLang="ko-KR" baseline="0" dirty="0"/>
              <a:t>.</a:t>
            </a:r>
          </a:p>
          <a:p>
            <a:r>
              <a:rPr lang="en-US" altLang="ko-KR" sz="12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2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메서드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맨 처음 지도가 로드 되었을 때 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센터포인터무브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메서드는 지도 중심 좌표가 옮겨졌을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줌레벨체인지는 지도 줌 레벨이 변경되었을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싱글탭은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한 번 터치 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더블탭은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두 번 터치했을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롱프레스는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지도를 길게 눌렀을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스타트는 지도 드래그를 시작했을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엔드는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 드래그를 마쳤을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무브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aseline="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피니쉬는</a:t>
            </a:r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지도 이동이 끝났을 때</a:t>
            </a:r>
            <a:endParaRPr lang="en-US" altLang="ko-KR" sz="1200" baseline="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행동들을 감지합니다</a:t>
            </a:r>
            <a:r>
              <a:rPr lang="en-US" altLang="ko-KR" sz="1200" baseline="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91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중심점 줌 레벨 변경에 관하여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 중심점의 경우 맨 처음 지도를 켰을 때 지도가 표시되는 위치를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중심점 변경의 경우 </a:t>
            </a:r>
            <a:r>
              <a:rPr lang="ko-KR" altLang="en-US" dirty="0" err="1"/>
              <a:t>맵뷰의</a:t>
            </a:r>
            <a:r>
              <a:rPr lang="ko-KR" altLang="en-US" dirty="0"/>
              <a:t> </a:t>
            </a:r>
            <a:r>
              <a:rPr lang="ko-KR" altLang="en-US" dirty="0" err="1"/>
              <a:t>셋맵센터포인터</a:t>
            </a:r>
            <a:r>
              <a:rPr lang="ko-KR" altLang="en-US" dirty="0"/>
              <a:t> 메서드를 통해 중심점을 변경</a:t>
            </a:r>
            <a:r>
              <a:rPr lang="en-US" altLang="ko-KR" dirty="0"/>
              <a:t>, </a:t>
            </a:r>
            <a:r>
              <a:rPr lang="ko-KR" altLang="en-US" dirty="0"/>
              <a:t>설정 할 수 있는데</a:t>
            </a:r>
            <a:endParaRPr lang="en-US" altLang="ko-KR" dirty="0"/>
          </a:p>
          <a:p>
            <a:r>
              <a:rPr lang="ko-KR" altLang="en-US" dirty="0" err="1"/>
              <a:t>셋맵센터포인터의</a:t>
            </a:r>
            <a:r>
              <a:rPr lang="ko-KR" altLang="en-US" dirty="0"/>
              <a:t> 첫번째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</a:t>
            </a:r>
            <a:r>
              <a:rPr lang="ko-KR" altLang="en-US" dirty="0" err="1"/>
              <a:t>맵포인트</a:t>
            </a:r>
            <a:r>
              <a:rPr lang="ko-KR" altLang="en-US" dirty="0"/>
              <a:t> 객체가 들어갑니다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맵포인트</a:t>
            </a:r>
            <a:r>
              <a:rPr lang="ko-KR" altLang="en-US" dirty="0"/>
              <a:t> 객체는 지도의 위도와 </a:t>
            </a:r>
            <a:r>
              <a:rPr lang="ko-KR" altLang="en-US" dirty="0" err="1"/>
              <a:t>경도등을</a:t>
            </a:r>
            <a:r>
              <a:rPr lang="ko-KR" altLang="en-US" dirty="0"/>
              <a:t> 저장합니다</a:t>
            </a:r>
            <a:r>
              <a:rPr lang="en-US" altLang="ko-KR" dirty="0"/>
              <a:t>. </a:t>
            </a:r>
            <a:r>
              <a:rPr lang="ko-KR" altLang="en-US" dirty="0"/>
              <a:t>두번째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이 것을 설정할 것인지 아닌지에 대한 </a:t>
            </a:r>
            <a:r>
              <a:rPr lang="en-US" altLang="ko-KR" dirty="0" err="1"/>
              <a:t>boolean</a:t>
            </a:r>
            <a:r>
              <a:rPr lang="ko-KR" altLang="en-US" dirty="0"/>
              <a:t> 값을 입력합니다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Ppt</a:t>
            </a:r>
            <a:r>
              <a:rPr lang="ko-KR" altLang="en-US" dirty="0"/>
              <a:t>에서는 지도가 처음 켜졌을 때 </a:t>
            </a:r>
            <a:r>
              <a:rPr lang="ko-KR" altLang="en-US" dirty="0" err="1"/>
              <a:t>구미시청의</a:t>
            </a:r>
            <a:r>
              <a:rPr lang="ko-KR" altLang="en-US" dirty="0"/>
              <a:t> 위도와 경도 값을 중심점으로 설정해주었습니다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77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한국이 아닌 다른 나라의 위도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경도로 중심점 설정할 시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지도가 표시되지 않습니다</a:t>
            </a:r>
            <a:r>
              <a:rPr lang="en-US" altLang="ko-KR" baseline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68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 다음 </a:t>
            </a:r>
            <a:r>
              <a:rPr lang="en-US" altLang="ko-KR" dirty="0"/>
              <a:t>map </a:t>
            </a:r>
            <a:r>
              <a:rPr lang="en-US" altLang="ko-KR" dirty="0" err="1"/>
              <a:t>api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</a:t>
            </a:r>
            <a:r>
              <a:rPr lang="ko-KR" altLang="en-US" dirty="0" err="1"/>
              <a:t>웸에서</a:t>
            </a:r>
            <a:r>
              <a:rPr lang="ko-KR" altLang="en-US" dirty="0"/>
              <a:t> 사용하는 </a:t>
            </a:r>
            <a:r>
              <a:rPr lang="en-US" altLang="ko-KR" dirty="0"/>
              <a:t>map </a:t>
            </a:r>
            <a:r>
              <a:rPr lang="en-US" altLang="ko-KR" dirty="0" err="1"/>
              <a:t>api</a:t>
            </a:r>
            <a:r>
              <a:rPr lang="ko-KR" altLang="en-US" dirty="0"/>
              <a:t>와 다르게 모바일에서 사용하는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21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줌 레벨 변경에 관하여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줌이란 지도를 확대 축소 할 수 있는 것을 말하는데</a:t>
            </a:r>
            <a:endParaRPr lang="en-US" altLang="ko-KR" dirty="0"/>
          </a:p>
          <a:p>
            <a:r>
              <a:rPr lang="ko-KR" altLang="en-US" dirty="0" err="1"/>
              <a:t>맵뷰</a:t>
            </a:r>
            <a:r>
              <a:rPr lang="ko-KR" altLang="en-US" dirty="0"/>
              <a:t> 객체의 </a:t>
            </a:r>
            <a:r>
              <a:rPr lang="ko-KR" altLang="en-US" dirty="0" err="1"/>
              <a:t>셋줌레벨</a:t>
            </a:r>
            <a:r>
              <a:rPr lang="ko-KR" altLang="en-US" dirty="0"/>
              <a:t> 메서드를 통하여 </a:t>
            </a:r>
            <a:r>
              <a:rPr lang="ko-KR" altLang="en-US" dirty="0" err="1"/>
              <a:t>줌레벨을</a:t>
            </a:r>
            <a:r>
              <a:rPr lang="ko-KR" altLang="en-US" dirty="0"/>
              <a:t>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셋줌레벨</a:t>
            </a:r>
            <a:r>
              <a:rPr lang="ko-KR" altLang="en-US" dirty="0"/>
              <a:t> 메서드의 첫 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줌 레벨 </a:t>
            </a:r>
            <a:r>
              <a:rPr lang="ko-KR" altLang="en-US" dirty="0" err="1"/>
              <a:t>인티저</a:t>
            </a:r>
            <a:r>
              <a:rPr lang="ko-KR" altLang="en-US" dirty="0"/>
              <a:t> 값이 오는데 값이 높을 수록 확대가 되어 가까이서 </a:t>
            </a:r>
            <a:r>
              <a:rPr lang="ko-KR" altLang="en-US" dirty="0" err="1"/>
              <a:t>보게되고</a:t>
            </a:r>
            <a:r>
              <a:rPr lang="en-US" altLang="ko-KR" dirty="0"/>
              <a:t>, </a:t>
            </a:r>
            <a:r>
              <a:rPr lang="ko-KR" altLang="en-US" dirty="0"/>
              <a:t>값이 낮을 수록 축소가 되어 멀리서 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앞서 설명한 </a:t>
            </a:r>
            <a:r>
              <a:rPr lang="ko-KR" altLang="en-US" dirty="0" err="1"/>
              <a:t>셋맵센터포인터</a:t>
            </a:r>
            <a:r>
              <a:rPr lang="ko-KR" altLang="en-US" dirty="0"/>
              <a:t> 객체의 두번째 </a:t>
            </a:r>
            <a:r>
              <a:rPr lang="ko-KR" altLang="en-US" dirty="0" err="1"/>
              <a:t>파라미터와</a:t>
            </a:r>
            <a:r>
              <a:rPr lang="ko-KR" altLang="en-US" dirty="0"/>
              <a:t> 같이 이것을 설정할지 </a:t>
            </a:r>
            <a:r>
              <a:rPr lang="ko-KR" altLang="en-US" dirty="0" err="1"/>
              <a:t>안할지에</a:t>
            </a:r>
            <a:r>
              <a:rPr lang="ko-KR" altLang="en-US" dirty="0"/>
              <a:t> 대한 </a:t>
            </a:r>
            <a:r>
              <a:rPr lang="en-US" altLang="ko-KR" dirty="0" err="1"/>
              <a:t>boolean</a:t>
            </a:r>
            <a:r>
              <a:rPr lang="ko-KR" altLang="en-US" dirty="0"/>
              <a:t>값이 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Ppt</a:t>
            </a:r>
            <a:r>
              <a:rPr lang="ko-KR" altLang="en-US" dirty="0"/>
              <a:t>의 경우 지도를 한번 터치 했을 때 원래 표시되고 있던 구미시청 중심점에서 </a:t>
            </a:r>
            <a:r>
              <a:rPr lang="ko-KR" altLang="en-US" dirty="0" err="1"/>
              <a:t>금오공대로</a:t>
            </a:r>
            <a:r>
              <a:rPr lang="ko-KR" altLang="en-US" dirty="0"/>
              <a:t> 중심점을 변경하고</a:t>
            </a:r>
            <a:endParaRPr lang="en-US" altLang="ko-KR" dirty="0"/>
          </a:p>
          <a:p>
            <a:r>
              <a:rPr lang="ko-KR" altLang="en-US" dirty="0" err="1"/>
              <a:t>줌레벨도</a:t>
            </a:r>
            <a:r>
              <a:rPr lang="ko-KR" altLang="en-US" dirty="0"/>
              <a:t> 기본레벨에서 </a:t>
            </a:r>
            <a:r>
              <a:rPr lang="en-US" altLang="ko-KR" dirty="0"/>
              <a:t>4</a:t>
            </a:r>
            <a:r>
              <a:rPr lang="ko-KR" altLang="en-US" dirty="0"/>
              <a:t>레벨로 변경하여 좀 더 멀리서 볼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41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마커추가에</a:t>
            </a:r>
            <a:r>
              <a:rPr lang="ko-KR" altLang="en-US" dirty="0"/>
              <a:t>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마커의</a:t>
            </a:r>
            <a:r>
              <a:rPr lang="ko-KR" altLang="en-US" dirty="0"/>
              <a:t> 경우 특별한 위치를 표시 할 때 사용되는 이미지 인데</a:t>
            </a:r>
            <a:endParaRPr lang="en-US" altLang="ko-KR" dirty="0"/>
          </a:p>
          <a:p>
            <a:r>
              <a:rPr lang="ko-KR" altLang="en-US" dirty="0"/>
              <a:t>맵 </a:t>
            </a:r>
            <a:r>
              <a:rPr lang="en-US" altLang="ko-KR" dirty="0"/>
              <a:t>POI</a:t>
            </a:r>
            <a:r>
              <a:rPr lang="ko-KR" altLang="en-US" dirty="0"/>
              <a:t>아이템 객체를 통하여 </a:t>
            </a:r>
            <a:r>
              <a:rPr lang="ko-KR" altLang="en-US" dirty="0" err="1"/>
              <a:t>마커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객체의 </a:t>
            </a:r>
            <a:r>
              <a:rPr lang="ko-KR" altLang="en-US" dirty="0" err="1"/>
              <a:t>셋아이템</a:t>
            </a:r>
            <a:r>
              <a:rPr lang="ko-KR" altLang="en-US" dirty="0"/>
              <a:t> 네임 메서드로 </a:t>
            </a:r>
            <a:r>
              <a:rPr lang="ko-KR" altLang="en-US" dirty="0" err="1"/>
              <a:t>마커의</a:t>
            </a:r>
            <a:r>
              <a:rPr lang="ko-KR" altLang="en-US" dirty="0"/>
              <a:t> 이름을 설정하고 </a:t>
            </a:r>
            <a:r>
              <a:rPr lang="ko-KR" altLang="en-US" dirty="0" err="1"/>
              <a:t>태그값을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지도의 중심점 좌표와 </a:t>
            </a:r>
            <a:r>
              <a:rPr lang="ko-KR" altLang="en-US" dirty="0" err="1"/>
              <a:t>마커가</a:t>
            </a:r>
            <a:r>
              <a:rPr lang="ko-KR" altLang="en-US" dirty="0"/>
              <a:t> 표시될 </a:t>
            </a:r>
            <a:r>
              <a:rPr lang="ko-KR" altLang="en-US" dirty="0" err="1"/>
              <a:t>마커의</a:t>
            </a:r>
            <a:r>
              <a:rPr lang="ko-KR" altLang="en-US" dirty="0"/>
              <a:t> 중심점 좌표는 다르기 때문에 </a:t>
            </a:r>
            <a:r>
              <a:rPr lang="ko-KR" altLang="en-US" dirty="0" err="1"/>
              <a:t>셋맵포인트</a:t>
            </a:r>
            <a:r>
              <a:rPr lang="ko-KR" altLang="en-US" dirty="0"/>
              <a:t> 메서드를 사용하여 </a:t>
            </a:r>
            <a:r>
              <a:rPr lang="ko-KR" altLang="en-US" dirty="0" err="1"/>
              <a:t>마커의</a:t>
            </a:r>
            <a:r>
              <a:rPr lang="ko-KR" altLang="en-US" dirty="0"/>
              <a:t> 중심점을 설정해줍니다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셋마커타입</a:t>
            </a:r>
            <a:r>
              <a:rPr lang="ko-KR" altLang="en-US" dirty="0"/>
              <a:t> 메서드는 </a:t>
            </a:r>
            <a:r>
              <a:rPr lang="ko-KR" altLang="en-US" dirty="0" err="1"/>
              <a:t>마커의</a:t>
            </a:r>
            <a:r>
              <a:rPr lang="ko-KR" altLang="en-US" dirty="0"/>
              <a:t> 타입을 설정해주는데 기본 타입과 </a:t>
            </a:r>
            <a:r>
              <a:rPr lang="ko-KR" altLang="en-US" dirty="0" err="1"/>
              <a:t>커스텀</a:t>
            </a:r>
            <a:r>
              <a:rPr lang="ko-KR" altLang="en-US" dirty="0"/>
              <a:t> 타입이 존재합니다</a:t>
            </a:r>
            <a:r>
              <a:rPr lang="en-US" altLang="ko-KR" dirty="0"/>
              <a:t>. PPT</a:t>
            </a:r>
            <a:r>
              <a:rPr lang="ko-KR" altLang="en-US" dirty="0"/>
              <a:t>에선 기본 타입인 </a:t>
            </a:r>
            <a:r>
              <a:rPr lang="ko-KR" altLang="en-US" dirty="0" err="1"/>
              <a:t>블루핀</a:t>
            </a:r>
            <a:r>
              <a:rPr lang="ko-KR" altLang="en-US" dirty="0"/>
              <a:t> 모양으로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셋실렉티드마커타입의</a:t>
            </a:r>
            <a:r>
              <a:rPr lang="ko-KR" altLang="en-US" dirty="0"/>
              <a:t> 경우 </a:t>
            </a:r>
            <a:r>
              <a:rPr lang="ko-KR" altLang="en-US" dirty="0" err="1"/>
              <a:t>마커를</a:t>
            </a:r>
            <a:r>
              <a:rPr lang="ko-KR" altLang="en-US" dirty="0"/>
              <a:t> 클릭했을 때 </a:t>
            </a:r>
            <a:r>
              <a:rPr lang="ko-KR" altLang="en-US" dirty="0" err="1"/>
              <a:t>마커의</a:t>
            </a:r>
            <a:r>
              <a:rPr lang="ko-KR" altLang="en-US" dirty="0"/>
              <a:t> 모양을 설정해 줍니다</a:t>
            </a:r>
            <a:r>
              <a:rPr lang="en-US" altLang="ko-KR" dirty="0"/>
              <a:t>. PPT</a:t>
            </a:r>
            <a:r>
              <a:rPr lang="ko-KR" altLang="en-US" dirty="0"/>
              <a:t>에선 </a:t>
            </a:r>
            <a:r>
              <a:rPr lang="ko-KR" altLang="en-US" dirty="0" err="1"/>
              <a:t>레드핀</a:t>
            </a:r>
            <a:r>
              <a:rPr lang="ko-KR" altLang="en-US" dirty="0"/>
              <a:t> 모양으로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맵뷰에</a:t>
            </a:r>
            <a:r>
              <a:rPr lang="ko-KR" altLang="en-US" dirty="0"/>
              <a:t> </a:t>
            </a:r>
            <a:r>
              <a:rPr lang="ko-KR" altLang="en-US" dirty="0" err="1"/>
              <a:t>마커를</a:t>
            </a:r>
            <a:r>
              <a:rPr lang="ko-KR" altLang="en-US" dirty="0"/>
              <a:t> 추가해줍니다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마커</a:t>
            </a:r>
            <a:r>
              <a:rPr lang="ko-KR" altLang="en-US" baseline="0" dirty="0"/>
              <a:t> 중심점의</a:t>
            </a:r>
            <a:r>
              <a:rPr lang="ko-KR" altLang="en-US" dirty="0"/>
              <a:t> 경우 보통 처음 지도를 실행했을 때 지도 중심점과 똑같게 설정해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18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err="1"/>
              <a:t>마커를</a:t>
            </a:r>
            <a:r>
              <a:rPr lang="ko-KR" altLang="en-US" dirty="0"/>
              <a:t> 추가하는 방법에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다음 맵 </a:t>
            </a:r>
            <a:r>
              <a:rPr lang="en-US" altLang="ko-KR" dirty="0"/>
              <a:t>API</a:t>
            </a:r>
            <a:r>
              <a:rPr lang="ko-KR" altLang="en-US" dirty="0"/>
              <a:t>에서 제공되는 </a:t>
            </a:r>
            <a:r>
              <a:rPr lang="ko-KR" altLang="en-US" dirty="0" err="1"/>
              <a:t>마커와</a:t>
            </a:r>
            <a:r>
              <a:rPr lang="ko-KR" altLang="en-US" dirty="0"/>
              <a:t> 다르게 자신이 만든 </a:t>
            </a:r>
            <a:r>
              <a:rPr lang="ko-KR" altLang="en-US" dirty="0" err="1"/>
              <a:t>마커를</a:t>
            </a:r>
            <a:r>
              <a:rPr lang="ko-KR" altLang="en-US" dirty="0"/>
              <a:t> 추가하고 싶을 때 </a:t>
            </a:r>
            <a:r>
              <a:rPr lang="ko-KR" altLang="en-US" dirty="0" err="1"/>
              <a:t>커스텀마커를</a:t>
            </a:r>
            <a:r>
              <a:rPr lang="ko-KR" altLang="en-US" dirty="0"/>
              <a:t> 추가해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추가하는 방법은 전체적으로 기존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마커를</a:t>
            </a:r>
            <a:r>
              <a:rPr lang="ko-KR" altLang="en-US" baseline="0" dirty="0"/>
              <a:t> 추가할 때와 비슷한데</a:t>
            </a:r>
            <a:endParaRPr lang="en-US" altLang="ko-KR" baseline="0" dirty="0"/>
          </a:p>
          <a:p>
            <a:r>
              <a:rPr lang="ko-KR" altLang="en-US" baseline="0" dirty="0" err="1"/>
              <a:t>마커</a:t>
            </a:r>
            <a:r>
              <a:rPr lang="ko-KR" altLang="en-US" baseline="0" dirty="0"/>
              <a:t> 객체를 생성하고 </a:t>
            </a:r>
            <a:r>
              <a:rPr lang="ko-KR" altLang="en-US" baseline="0" dirty="0" err="1"/>
              <a:t>마커</a:t>
            </a:r>
            <a:r>
              <a:rPr lang="ko-KR" altLang="en-US" baseline="0" dirty="0"/>
              <a:t> 이름과 태그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중심점을 설정해줍니다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마커의</a:t>
            </a:r>
            <a:r>
              <a:rPr lang="ko-KR" altLang="en-US" baseline="0" dirty="0"/>
              <a:t> 타입을 </a:t>
            </a:r>
            <a:r>
              <a:rPr lang="ko-KR" altLang="en-US" baseline="0" dirty="0" err="1"/>
              <a:t>커스텀이미지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커스텀마커</a:t>
            </a:r>
            <a:r>
              <a:rPr lang="en-US" altLang="ko-KR" baseline="0" dirty="0"/>
              <a:t>)</a:t>
            </a:r>
            <a:r>
              <a:rPr lang="ko-KR" altLang="en-US" baseline="0" dirty="0"/>
              <a:t>로 설정해주고</a:t>
            </a:r>
            <a:endParaRPr lang="en-US" altLang="ko-KR" baseline="0" dirty="0"/>
          </a:p>
          <a:p>
            <a:r>
              <a:rPr lang="ko-KR" altLang="en-US" baseline="0" dirty="0" err="1"/>
              <a:t>커스텀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마커</a:t>
            </a:r>
            <a:r>
              <a:rPr lang="ko-KR" altLang="en-US" baseline="0" dirty="0"/>
              <a:t> 이미지를 추가해줘야 하는데 이 자신이 만든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마커</a:t>
            </a:r>
            <a:r>
              <a:rPr lang="ko-KR" altLang="en-US" baseline="0" dirty="0"/>
              <a:t> 이미지의 경우 </a:t>
            </a:r>
            <a:endParaRPr lang="en-US" altLang="ko-KR" baseline="0" dirty="0"/>
          </a:p>
          <a:p>
            <a:r>
              <a:rPr lang="ko-KR" altLang="en-US" baseline="0" dirty="0"/>
              <a:t>프로젝트의 </a:t>
            </a:r>
            <a:r>
              <a:rPr lang="en-US" altLang="ko-KR" baseline="0" dirty="0" err="1"/>
              <a:t>layou</a:t>
            </a:r>
            <a:r>
              <a:rPr lang="ko-KR" altLang="en-US" baseline="0" dirty="0"/>
              <a:t>에 있는 </a:t>
            </a:r>
            <a:r>
              <a:rPr lang="en-US" altLang="ko-KR" baseline="0" dirty="0" err="1"/>
              <a:t>drawable</a:t>
            </a:r>
            <a:r>
              <a:rPr lang="ko-KR" altLang="en-US" baseline="0" dirty="0"/>
              <a:t>폴더에 </a:t>
            </a:r>
            <a:r>
              <a:rPr lang="en-US" altLang="ko-KR" baseline="0" dirty="0"/>
              <a:t> </a:t>
            </a:r>
            <a:r>
              <a:rPr lang="ko-KR" altLang="en-US" baseline="0" dirty="0"/>
              <a:t>자신이 만든 </a:t>
            </a:r>
            <a:r>
              <a:rPr lang="ko-KR" altLang="en-US" baseline="0" dirty="0" err="1"/>
              <a:t>커스텀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마커</a:t>
            </a:r>
            <a:r>
              <a:rPr lang="ko-KR" altLang="en-US" baseline="0" dirty="0"/>
              <a:t> 이미지를 복사 </a:t>
            </a:r>
            <a:r>
              <a:rPr lang="ko-KR" altLang="en-US" baseline="0" dirty="0" err="1"/>
              <a:t>붙여넣기</a:t>
            </a:r>
            <a:r>
              <a:rPr lang="ko-KR" altLang="en-US" baseline="0" dirty="0"/>
              <a:t> 하고</a:t>
            </a:r>
            <a:endParaRPr lang="en-US" altLang="ko-KR" baseline="0" dirty="0"/>
          </a:p>
          <a:p>
            <a:r>
              <a:rPr lang="ko-KR" altLang="en-US" baseline="0" dirty="0" err="1"/>
              <a:t>셋커스텀이미지리소스</a:t>
            </a:r>
            <a:r>
              <a:rPr lang="ko-KR" altLang="en-US" baseline="0" dirty="0"/>
              <a:t> 메서드를 통해 이미지를 </a:t>
            </a:r>
            <a:r>
              <a:rPr lang="ko-KR" altLang="en-US" baseline="0" dirty="0" err="1"/>
              <a:t>로드해줍니다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그리고 안드로이드 플랫폼의 스케일을 사용할 때 지도라이브러리의 스케일 기능을 꺼줍니다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마커에서</a:t>
            </a:r>
            <a:r>
              <a:rPr lang="ko-KR" altLang="en-US" dirty="0"/>
              <a:t> </a:t>
            </a:r>
            <a:r>
              <a:rPr lang="ko-KR" altLang="en-US" dirty="0" err="1"/>
              <a:t>마커이미지의</a:t>
            </a:r>
            <a:r>
              <a:rPr lang="ko-KR" altLang="en-US" dirty="0"/>
              <a:t> 기준이 되는 위치를 지정해주고 </a:t>
            </a:r>
            <a:r>
              <a:rPr lang="ko-KR" altLang="en-US" dirty="0" err="1"/>
              <a:t>맵뷰에</a:t>
            </a:r>
            <a:r>
              <a:rPr lang="ko-KR" altLang="en-US" dirty="0"/>
              <a:t> 추가해줍니다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828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</a:t>
            </a:r>
            <a:r>
              <a:rPr lang="ko-KR" altLang="en-US" dirty="0" err="1"/>
              <a:t>선그리는</a:t>
            </a:r>
            <a:r>
              <a:rPr lang="ko-KR" altLang="en-US" dirty="0"/>
              <a:t> 방법에 대해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맵폴리라인</a:t>
            </a:r>
            <a:r>
              <a:rPr lang="ko-KR" altLang="en-US" dirty="0"/>
              <a:t> 객체를 통해 </a:t>
            </a:r>
            <a:r>
              <a:rPr lang="ko-KR" altLang="en-US" dirty="0" err="1"/>
              <a:t>선객체를</a:t>
            </a:r>
            <a:r>
              <a:rPr lang="ko-KR" altLang="en-US" dirty="0"/>
              <a:t> 생성하고</a:t>
            </a:r>
            <a:endParaRPr lang="en-US" altLang="ko-KR" dirty="0"/>
          </a:p>
          <a:p>
            <a:r>
              <a:rPr lang="ko-KR" altLang="en-US" dirty="0" err="1"/>
              <a:t>셋라인컬러</a:t>
            </a:r>
            <a:r>
              <a:rPr lang="ko-KR" altLang="en-US" dirty="0"/>
              <a:t> 메서드를 통해 선의 색상을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컬러 객체의 </a:t>
            </a:r>
            <a:r>
              <a:rPr lang="en-US" altLang="ko-KR" dirty="0" err="1"/>
              <a:t>argb</a:t>
            </a:r>
            <a:r>
              <a:rPr lang="ko-KR" altLang="en-US" dirty="0"/>
              <a:t>값을 입력합니다</a:t>
            </a:r>
            <a:r>
              <a:rPr lang="en-US" altLang="ko-KR" dirty="0"/>
              <a:t>. </a:t>
            </a:r>
            <a:r>
              <a:rPr lang="ko-KR" altLang="en-US" dirty="0"/>
              <a:t>컬러 </a:t>
            </a:r>
            <a:r>
              <a:rPr lang="en-US" altLang="ko-KR" dirty="0" err="1"/>
              <a:t>argb</a:t>
            </a:r>
            <a:r>
              <a:rPr lang="en-US" altLang="ko-KR" dirty="0"/>
              <a:t> </a:t>
            </a:r>
            <a:r>
              <a:rPr lang="ko-KR" altLang="en-US" dirty="0"/>
              <a:t>메서드의 </a:t>
            </a:r>
            <a:r>
              <a:rPr lang="ko-KR" altLang="en-US" dirty="0" err="1"/>
              <a:t>파라미터는</a:t>
            </a:r>
            <a:r>
              <a:rPr lang="ko-KR" altLang="en-US" dirty="0"/>
              <a:t> 각각 </a:t>
            </a:r>
            <a:r>
              <a:rPr lang="en-US" altLang="ko-KR" dirty="0"/>
              <a:t>red, green</a:t>
            </a:r>
            <a:r>
              <a:rPr lang="en-US" altLang="ko-KR" baseline="0" dirty="0"/>
              <a:t>, blue, </a:t>
            </a:r>
            <a:r>
              <a:rPr lang="ko-KR" altLang="en-US" baseline="0" dirty="0"/>
              <a:t>알파를 의미하며</a:t>
            </a:r>
            <a:endParaRPr lang="en-US" altLang="ko-KR" baseline="0" dirty="0"/>
          </a:p>
          <a:p>
            <a:r>
              <a:rPr lang="ko-KR" altLang="en-US" baseline="0" dirty="0" err="1"/>
              <a:t>맨마지막</a:t>
            </a:r>
            <a:r>
              <a:rPr lang="ko-KR" altLang="en-US" baseline="0" dirty="0"/>
              <a:t> 알파는 투명도를 의미합니다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 err="1"/>
              <a:t>애드포인트</a:t>
            </a:r>
            <a:r>
              <a:rPr lang="ko-KR" altLang="en-US" dirty="0"/>
              <a:t> 메서드로 선을 이어줄 좌표를 지정하는데</a:t>
            </a:r>
            <a:r>
              <a:rPr lang="en-US" altLang="ko-KR" baseline="0" dirty="0"/>
              <a:t> </a:t>
            </a:r>
            <a:r>
              <a:rPr lang="ko-KR" altLang="en-US" dirty="0"/>
              <a:t>점의 개수에 따라 선의 개수도 달라집니다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점이 </a:t>
            </a:r>
            <a:r>
              <a:rPr lang="en-US" altLang="ko-KR" dirty="0"/>
              <a:t>2</a:t>
            </a:r>
            <a:r>
              <a:rPr lang="ko-KR" altLang="en-US" dirty="0"/>
              <a:t>개면 </a:t>
            </a:r>
            <a:r>
              <a:rPr lang="en-US" altLang="ko-KR" dirty="0"/>
              <a:t>1</a:t>
            </a:r>
            <a:r>
              <a:rPr lang="ko-KR" altLang="en-US" dirty="0"/>
              <a:t>개의 선이 생기고 </a:t>
            </a:r>
            <a:r>
              <a:rPr lang="en-US" altLang="ko-KR" dirty="0"/>
              <a:t>3</a:t>
            </a:r>
            <a:r>
              <a:rPr lang="ko-KR" altLang="en-US" dirty="0"/>
              <a:t>개면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4</a:t>
            </a:r>
            <a:r>
              <a:rPr lang="ko-KR" altLang="en-US" dirty="0"/>
              <a:t>개면 </a:t>
            </a:r>
            <a:r>
              <a:rPr lang="en-US" altLang="ko-KR" dirty="0"/>
              <a:t>3</a:t>
            </a:r>
            <a:r>
              <a:rPr lang="ko-KR" altLang="en-US" dirty="0"/>
              <a:t>개의 선이 생깁니다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애드포인트의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</a:t>
            </a:r>
            <a:r>
              <a:rPr lang="ko-KR" altLang="en-US" dirty="0" err="1"/>
              <a:t>맵포인트</a:t>
            </a:r>
            <a:r>
              <a:rPr lang="ko-KR" altLang="en-US" dirty="0"/>
              <a:t> 객체가 오고 위도와 경도를 설정해줍니다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맵포인트바운드</a:t>
            </a:r>
            <a:r>
              <a:rPr lang="ko-KR" altLang="en-US" baseline="0" dirty="0"/>
              <a:t> 객체는 입력된 객체</a:t>
            </a:r>
            <a:r>
              <a:rPr lang="en-US" altLang="ko-KR" baseline="0" dirty="0"/>
              <a:t>(</a:t>
            </a:r>
            <a:r>
              <a:rPr lang="ko-KR" altLang="en-US" baseline="0" dirty="0"/>
              <a:t>선</a:t>
            </a:r>
            <a:r>
              <a:rPr lang="en-US" altLang="ko-KR" baseline="0" dirty="0"/>
              <a:t>)</a:t>
            </a:r>
            <a:r>
              <a:rPr lang="ko-KR" altLang="en-US" baseline="0" dirty="0"/>
              <a:t>가 지도에 나타날 수 있는 최소 좌표와 최대 좌표를 가지는 직사각형의 좌표 경계를 의미하는데 </a:t>
            </a:r>
            <a:endParaRPr lang="en-US" altLang="ko-KR" baseline="0" dirty="0"/>
          </a:p>
          <a:p>
            <a:r>
              <a:rPr lang="ko-KR" altLang="en-US" baseline="0" dirty="0"/>
              <a:t>쉽게 말해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선의 첫번째 좌표와 두번째 좌표로 만들 수 있는 직사각형 모양의 경계를 의미합니다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객체를 만드는 이유는 선을 그리고 나서 지도에 사용자가 선 전체가  나타나게 하기 위해서 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무브카메라</a:t>
            </a:r>
            <a:r>
              <a:rPr lang="ko-KR" altLang="en-US" baseline="0" dirty="0"/>
              <a:t> 메서드를 통해 선의 좌표 경계와 </a:t>
            </a:r>
            <a:r>
              <a:rPr lang="ko-KR" altLang="en-US" baseline="0" dirty="0" err="1"/>
              <a:t>패딩값을</a:t>
            </a:r>
            <a:r>
              <a:rPr lang="ko-KR" altLang="en-US" baseline="0" dirty="0"/>
              <a:t> 통해 선이 전체적으로 보이게끔 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70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원 그리는 방법을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맵서클</a:t>
            </a:r>
            <a:r>
              <a:rPr lang="ko-KR" altLang="en-US" dirty="0"/>
              <a:t> 객체로 </a:t>
            </a:r>
            <a:r>
              <a:rPr lang="ko-KR" altLang="en-US" dirty="0" err="1"/>
              <a:t>원객체를</a:t>
            </a:r>
            <a:r>
              <a:rPr lang="ko-KR" altLang="en-US" dirty="0"/>
              <a:t> 생성하는데</a:t>
            </a:r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원의 </a:t>
            </a:r>
            <a:r>
              <a:rPr lang="ko-KR" altLang="en-US" dirty="0" err="1"/>
              <a:t>중심좌표가</a:t>
            </a:r>
            <a:r>
              <a:rPr lang="ko-KR" altLang="en-US" dirty="0"/>
              <a:t> 오고 두번째 </a:t>
            </a:r>
            <a:r>
              <a:rPr lang="ko-KR" altLang="en-US" dirty="0" err="1"/>
              <a:t>파라미터는</a:t>
            </a:r>
            <a:r>
              <a:rPr lang="ko-KR" altLang="en-US" dirty="0"/>
              <a:t> 원의 반지름의 길이</a:t>
            </a:r>
            <a:r>
              <a:rPr lang="en-US" altLang="ko-KR" dirty="0"/>
              <a:t>, </a:t>
            </a:r>
            <a:r>
              <a:rPr lang="ko-KR" altLang="en-US" dirty="0"/>
              <a:t>세번째는 원의 윤곽선 색</a:t>
            </a:r>
            <a:r>
              <a:rPr lang="en-US" altLang="ko-KR" dirty="0"/>
              <a:t>, </a:t>
            </a:r>
            <a:r>
              <a:rPr lang="ko-KR" altLang="en-US" dirty="0"/>
              <a:t>네번째는 원 내부를 채워줄 색을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지도에 원을 추가하고</a:t>
            </a:r>
            <a:endParaRPr lang="en-US" altLang="ko-KR" dirty="0"/>
          </a:p>
          <a:p>
            <a:r>
              <a:rPr lang="ko-KR" altLang="en-US" dirty="0"/>
              <a:t>지도에 </a:t>
            </a:r>
            <a:r>
              <a:rPr lang="ko-KR" altLang="en-US" dirty="0" err="1"/>
              <a:t>선그리는</a:t>
            </a:r>
            <a:r>
              <a:rPr lang="ko-KR" altLang="en-US" dirty="0"/>
              <a:t> 방법과 마찬가지로 지도에 원이 전체적으로 나오게끔 설정해줍니다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 설명을 마치고</a:t>
            </a:r>
            <a:endParaRPr lang="en-US" altLang="ko-KR" dirty="0"/>
          </a:p>
          <a:p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안드로이드용의 경우 사용했을 때 안되는 이벤트도 많았고 그에 따른 오류도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오류를 해결하기 위해 공식 가이드 보다 </a:t>
            </a:r>
            <a:r>
              <a:rPr lang="ko-KR" altLang="en-US" dirty="0" err="1"/>
              <a:t>구글링을</a:t>
            </a:r>
            <a:r>
              <a:rPr lang="ko-KR" altLang="en-US" dirty="0"/>
              <a:t> 통해서 </a:t>
            </a:r>
            <a:r>
              <a:rPr lang="ko-KR" altLang="en-US" dirty="0" err="1"/>
              <a:t>해결한게</a:t>
            </a:r>
            <a:r>
              <a:rPr lang="ko-KR" altLang="en-US" dirty="0"/>
              <a:t> 많았으며 이 중 해결하지 못한 오류들도 있습니다</a:t>
            </a:r>
            <a:r>
              <a:rPr lang="en-US" altLang="ko-KR" dirty="0"/>
              <a:t>. </a:t>
            </a:r>
            <a:r>
              <a:rPr lang="ko-KR" altLang="en-US" dirty="0"/>
              <a:t>그 오류들은 </a:t>
            </a:r>
            <a:r>
              <a:rPr lang="ko-KR" altLang="en-US" dirty="0" err="1"/>
              <a:t>구글링을</a:t>
            </a:r>
            <a:r>
              <a:rPr lang="ko-KR" altLang="en-US" dirty="0"/>
              <a:t> 통해 나타나지도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 공식 가이드의 맨 마지막 업데이트 날짜가 작년 </a:t>
            </a:r>
            <a:r>
              <a:rPr lang="en-US" altLang="ko-KR" dirty="0"/>
              <a:t>8</a:t>
            </a:r>
            <a:r>
              <a:rPr lang="ko-KR" altLang="en-US" dirty="0" err="1"/>
              <a:t>월달이라</a:t>
            </a:r>
            <a:r>
              <a:rPr lang="ko-KR" altLang="en-US" dirty="0"/>
              <a:t> 제대로 된 업데이트도 되지않고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그러니 안드로이드의 경우 다음 맵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사용하기 보다 구글이나 다른 맵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지도에 원 그리는 방법을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맵서클</a:t>
            </a:r>
            <a:r>
              <a:rPr lang="ko-KR" altLang="en-US" dirty="0"/>
              <a:t> 객체로 </a:t>
            </a:r>
            <a:r>
              <a:rPr lang="ko-KR" altLang="en-US" dirty="0" err="1"/>
              <a:t>원객체를</a:t>
            </a:r>
            <a:r>
              <a:rPr lang="ko-KR" altLang="en-US" dirty="0"/>
              <a:t> 생성하는데</a:t>
            </a:r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원의 </a:t>
            </a:r>
            <a:r>
              <a:rPr lang="ko-KR" altLang="en-US" dirty="0" err="1"/>
              <a:t>중심좌표가</a:t>
            </a:r>
            <a:r>
              <a:rPr lang="ko-KR" altLang="en-US" dirty="0"/>
              <a:t> 오고 두번째 </a:t>
            </a:r>
            <a:r>
              <a:rPr lang="ko-KR" altLang="en-US" dirty="0" err="1"/>
              <a:t>파라미터는</a:t>
            </a:r>
            <a:r>
              <a:rPr lang="ko-KR" altLang="en-US" dirty="0"/>
              <a:t> 원의 반지름의 길이</a:t>
            </a:r>
            <a:r>
              <a:rPr lang="en-US" altLang="ko-KR" dirty="0"/>
              <a:t>, </a:t>
            </a:r>
            <a:r>
              <a:rPr lang="ko-KR" altLang="en-US" dirty="0"/>
              <a:t>세번째는 원의 윤곽선 색</a:t>
            </a:r>
            <a:r>
              <a:rPr lang="en-US" altLang="ko-KR" dirty="0"/>
              <a:t>, </a:t>
            </a:r>
            <a:r>
              <a:rPr lang="ko-KR" altLang="en-US" dirty="0"/>
              <a:t>네번째는 원 내부를 채워줄 색을 지정합니다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지도에 원을 추가하고</a:t>
            </a:r>
            <a:endParaRPr lang="en-US" altLang="ko-KR" dirty="0"/>
          </a:p>
          <a:p>
            <a:r>
              <a:rPr lang="ko-KR" altLang="en-US" dirty="0"/>
              <a:t>지도에 </a:t>
            </a:r>
            <a:r>
              <a:rPr lang="ko-KR" altLang="en-US" dirty="0" err="1"/>
              <a:t>선그리는</a:t>
            </a:r>
            <a:r>
              <a:rPr lang="ko-KR" altLang="en-US" dirty="0"/>
              <a:t> 방법과 마찬가지로 지도에 원이 전체적으로 나오게끔 설정해줍니다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</a:t>
            </a:r>
            <a:r>
              <a:rPr lang="en-US" altLang="ko-KR" dirty="0"/>
              <a:t>, </a:t>
            </a:r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 설명을 마치고</a:t>
            </a:r>
            <a:endParaRPr lang="en-US" altLang="ko-KR" dirty="0"/>
          </a:p>
          <a:p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안드로이드용의 경우 사용했을 때 안되는 이벤트도 많았고 그에 따른 오류도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오류를 해결하기 위해 공식 가이드 보다 </a:t>
            </a:r>
            <a:r>
              <a:rPr lang="ko-KR" altLang="en-US" dirty="0" err="1"/>
              <a:t>구글링을</a:t>
            </a:r>
            <a:r>
              <a:rPr lang="ko-KR" altLang="en-US" dirty="0"/>
              <a:t> 통해서 </a:t>
            </a:r>
            <a:r>
              <a:rPr lang="ko-KR" altLang="en-US" dirty="0" err="1"/>
              <a:t>해결한게</a:t>
            </a:r>
            <a:r>
              <a:rPr lang="ko-KR" altLang="en-US" dirty="0"/>
              <a:t> 많았으며 이 중 해결하지 못한 오류들도 있습니다</a:t>
            </a:r>
            <a:r>
              <a:rPr lang="en-US" altLang="ko-KR" dirty="0"/>
              <a:t>. </a:t>
            </a:r>
            <a:r>
              <a:rPr lang="ko-KR" altLang="en-US" dirty="0"/>
              <a:t>그 오류들은 </a:t>
            </a:r>
            <a:r>
              <a:rPr lang="ko-KR" altLang="en-US" dirty="0" err="1"/>
              <a:t>구글링을</a:t>
            </a:r>
            <a:r>
              <a:rPr lang="ko-KR" altLang="en-US" dirty="0"/>
              <a:t> 통해 나타나지도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다음 맵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 공식 가이드의 맨 마지막 업데이트 날짜가 작년 </a:t>
            </a:r>
            <a:r>
              <a:rPr lang="en-US" altLang="ko-KR" dirty="0"/>
              <a:t>8</a:t>
            </a:r>
            <a:r>
              <a:rPr lang="ko-KR" altLang="en-US" dirty="0" err="1"/>
              <a:t>월달이라</a:t>
            </a:r>
            <a:r>
              <a:rPr lang="ko-KR" altLang="en-US" dirty="0"/>
              <a:t> 제대로 된 업데이트도 되지않고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그러니 안드로이드의 경우 다음 맵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사용하기 보다 구글이나 다른 맵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사용하는 것을 </a:t>
            </a:r>
            <a:r>
              <a:rPr lang="ko-KR" altLang="en-US" dirty="0" err="1"/>
              <a:t>추천드립니다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17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6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안드로이드 키를 발급합니다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키의 경우 앞서 설명했던 웹 </a:t>
            </a:r>
            <a:r>
              <a:rPr lang="en-US" altLang="ko-KR" dirty="0"/>
              <a:t>map </a:t>
            </a:r>
            <a:r>
              <a:rPr lang="en-US" altLang="ko-KR" dirty="0" err="1"/>
              <a:t>api</a:t>
            </a:r>
            <a:r>
              <a:rPr lang="ko-KR" altLang="en-US" dirty="0"/>
              <a:t>키 발급 방법과 마찬가지로 개발자를 등록하고 프로젝트 앱을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69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앱을 생성한 후 프로젝트에 들어가</a:t>
            </a:r>
            <a:r>
              <a:rPr lang="ko-KR" altLang="en-US" baseline="0" dirty="0"/>
              <a:t> 설정에 일반으로 들어가서 플랫폼 추가 버튼을 클릭합니다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플랫폼 추가 버튼을 클릭 후 안드로이드를 선택합니다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7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패키지명과</a:t>
            </a:r>
            <a:r>
              <a:rPr lang="ko-KR" altLang="en-US" dirty="0"/>
              <a:t> 마켓</a:t>
            </a:r>
            <a:r>
              <a:rPr lang="en-US" altLang="ko-KR" dirty="0" err="1"/>
              <a:t>url</a:t>
            </a:r>
            <a:r>
              <a:rPr lang="ko-KR" altLang="en-US" dirty="0"/>
              <a:t>을 입력하는 부분이 나오는데</a:t>
            </a:r>
            <a:endParaRPr lang="en-US" altLang="ko-KR" dirty="0"/>
          </a:p>
          <a:p>
            <a:r>
              <a:rPr lang="ko-KR" altLang="en-US" dirty="0"/>
              <a:t>패키지 명의 경우 안드로이드 스튜디오에서 프로젝트를 생성 후 안드로이드 </a:t>
            </a:r>
            <a:r>
              <a:rPr lang="ko-KR" altLang="en-US" dirty="0" err="1"/>
              <a:t>매니패스트</a:t>
            </a:r>
            <a:r>
              <a:rPr lang="en-US" altLang="ko-KR" dirty="0"/>
              <a:t>.xml</a:t>
            </a:r>
            <a:r>
              <a:rPr lang="ko-KR" altLang="en-US" baseline="0" dirty="0"/>
              <a:t> 파일에 들어가</a:t>
            </a:r>
            <a:endParaRPr lang="en-US" altLang="ko-KR" baseline="0" dirty="0"/>
          </a:p>
          <a:p>
            <a:r>
              <a:rPr lang="ko-KR" altLang="en-US" baseline="0" dirty="0"/>
              <a:t>그 곳에 </a:t>
            </a:r>
            <a:r>
              <a:rPr lang="en-US" altLang="ko-KR" baseline="0" dirty="0"/>
              <a:t>“package=“</a:t>
            </a:r>
            <a:r>
              <a:rPr lang="ko-KR" altLang="en-US" baseline="0" dirty="0"/>
              <a:t>이라는 구문 뒤의 내용이 나오는데</a:t>
            </a:r>
            <a:endParaRPr lang="en-US" altLang="ko-KR" baseline="0" dirty="0"/>
          </a:p>
          <a:p>
            <a:r>
              <a:rPr lang="ko-KR" altLang="en-US" baseline="0" dirty="0"/>
              <a:t>그 내용이 패키지 명을 의미합니다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패키지 명을 복사해 플랫폼 추가에 있는 </a:t>
            </a:r>
            <a:r>
              <a:rPr lang="ko-KR" altLang="en-US" baseline="0" dirty="0" err="1"/>
              <a:t>패키지명에</a:t>
            </a:r>
            <a:r>
              <a:rPr lang="ko-KR" altLang="en-US" baseline="0" dirty="0"/>
              <a:t> 입력하면되고</a:t>
            </a:r>
            <a:endParaRPr lang="en-US" altLang="ko-KR" baseline="0" dirty="0"/>
          </a:p>
          <a:p>
            <a:r>
              <a:rPr lang="ko-KR" altLang="en-US" baseline="0" dirty="0"/>
              <a:t>마켓</a:t>
            </a:r>
            <a:r>
              <a:rPr lang="en-US" altLang="ko-KR" baseline="0" dirty="0" err="1"/>
              <a:t>url</a:t>
            </a:r>
            <a:r>
              <a:rPr lang="ko-KR" altLang="en-US" baseline="0" dirty="0"/>
              <a:t>의 경우 </a:t>
            </a:r>
            <a:r>
              <a:rPr lang="ko-KR" altLang="en-US" baseline="0" dirty="0" err="1"/>
              <a:t>패키지명을</a:t>
            </a:r>
            <a:r>
              <a:rPr lang="ko-KR" altLang="en-US" baseline="0" dirty="0"/>
              <a:t> 입력하면 자동적으로 </a:t>
            </a:r>
            <a:r>
              <a:rPr lang="ko-KR" altLang="en-US" baseline="0" dirty="0" err="1"/>
              <a:t>패키지명에</a:t>
            </a:r>
            <a:r>
              <a:rPr lang="ko-KR" altLang="en-US" baseline="0" dirty="0"/>
              <a:t> 따라 생성됩니다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4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키 해시를 </a:t>
            </a:r>
            <a:r>
              <a:rPr lang="ko-KR" altLang="en-US" dirty="0" err="1"/>
              <a:t>등록해야하는데</a:t>
            </a:r>
            <a:endParaRPr lang="en-US" altLang="ko-KR" dirty="0"/>
          </a:p>
          <a:p>
            <a:r>
              <a:rPr lang="ko-KR" altLang="en-US" dirty="0"/>
              <a:t>키 해시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dirty="0" err="1"/>
              <a:t>해시키</a:t>
            </a:r>
            <a:r>
              <a:rPr lang="en-US" altLang="ko-KR" dirty="0"/>
              <a:t>(Hash key)</a:t>
            </a:r>
            <a:r>
              <a:rPr lang="ko-KR" altLang="en-US" dirty="0"/>
              <a:t>는 </a:t>
            </a:r>
            <a:r>
              <a:rPr lang="en-US" altLang="ko-KR" dirty="0"/>
              <a:t>Android </a:t>
            </a:r>
            <a:r>
              <a:rPr lang="ko-KR" altLang="en-US" dirty="0"/>
              <a:t>개발 환경에서 가지고 있는 인증서 바이너리에 대한 해시 값으로 쉽게 앱 고유의 키 </a:t>
            </a:r>
            <a:r>
              <a:rPr lang="ko-KR" altLang="en-US" dirty="0" err="1"/>
              <a:t>캆</a:t>
            </a:r>
            <a:r>
              <a:rPr lang="ko-KR" altLang="en-US" dirty="0"/>
              <a:t> 이라고 생각 하면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보통 외부 </a:t>
            </a:r>
            <a:r>
              <a:rPr lang="en-US" altLang="ko-KR" dirty="0" err="1"/>
              <a:t>sdk</a:t>
            </a:r>
            <a:r>
              <a:rPr lang="ko-KR" altLang="en-US" dirty="0"/>
              <a:t>를 사용할 때 해시 키를 가지고 앱을 구분해주고</a:t>
            </a:r>
            <a:r>
              <a:rPr lang="en-US" altLang="ko-KR" dirty="0"/>
              <a:t>, </a:t>
            </a:r>
            <a:r>
              <a:rPr lang="en-US" altLang="ko-KR" dirty="0" err="1"/>
              <a:t>sdk</a:t>
            </a:r>
            <a:r>
              <a:rPr lang="ko-KR" altLang="en-US" dirty="0"/>
              <a:t>의 </a:t>
            </a:r>
            <a:r>
              <a:rPr lang="ko-KR" altLang="en-US" dirty="0" err="1"/>
              <a:t>기능등을</a:t>
            </a:r>
            <a:r>
              <a:rPr lang="ko-KR" altLang="en-US" dirty="0"/>
              <a:t> 설정할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 해시를 등록 하기 위해서 </a:t>
            </a:r>
            <a:r>
              <a:rPr lang="en-US" altLang="ko-KR" dirty="0" err="1"/>
              <a:t>ppt</a:t>
            </a:r>
            <a:r>
              <a:rPr lang="ko-KR" altLang="en-US" dirty="0"/>
              <a:t>에 나와있는 자바 코드를 복사해  안드로이드 스튜디오로 프로젝트를 만든 후 메인 </a:t>
            </a:r>
            <a:r>
              <a:rPr lang="ko-KR" altLang="en-US" dirty="0" err="1"/>
              <a:t>자바파일에</a:t>
            </a:r>
            <a:r>
              <a:rPr lang="ko-KR" altLang="en-US" dirty="0"/>
              <a:t> 붙여 넣기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3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프로젝트를 실행시키면 프로젝트의 </a:t>
            </a:r>
            <a:r>
              <a:rPr lang="ko-KR" altLang="en-US" dirty="0" err="1"/>
              <a:t>로그캣에</a:t>
            </a:r>
            <a:r>
              <a:rPr lang="ko-KR" altLang="en-US" baseline="0" dirty="0"/>
              <a:t> 들어가 </a:t>
            </a:r>
            <a:r>
              <a:rPr lang="en-US" altLang="ko-KR" baseline="0" dirty="0" err="1"/>
              <a:t>keyhash</a:t>
            </a:r>
            <a:r>
              <a:rPr lang="ko-KR" altLang="en-US" baseline="0" dirty="0"/>
              <a:t>라는 단어를 입력하여 검색합니다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 </a:t>
            </a:r>
            <a:r>
              <a:rPr lang="en-US" altLang="ko-KR" baseline="0" dirty="0"/>
              <a:t>D/</a:t>
            </a:r>
            <a:r>
              <a:rPr lang="en-US" altLang="ko-KR" baseline="0" dirty="0" err="1"/>
              <a:t>KeyHash</a:t>
            </a:r>
            <a:r>
              <a:rPr lang="ko-KR" altLang="en-US" baseline="0" dirty="0"/>
              <a:t>라는 단어가 </a:t>
            </a:r>
            <a:r>
              <a:rPr lang="ko-KR" altLang="en-US" baseline="0" dirty="0" err="1"/>
              <a:t>로그창에</a:t>
            </a:r>
            <a:r>
              <a:rPr lang="ko-KR" altLang="en-US" baseline="0" dirty="0"/>
              <a:t> 나타나며 그 뒤에 숫자와 영문자 조합의 문장이 나타나는데 그 값이 키 해시 값입니다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 키 해시 값을 복사하여 붙여 넣기 해주고 추가 버튼을 클릭하면 </a:t>
            </a:r>
            <a:r>
              <a:rPr lang="en-US" altLang="ko-KR" baseline="0" dirty="0"/>
              <a:t>map 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를 사용할 프로젝트와 연동이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이 키 </a:t>
            </a:r>
            <a:r>
              <a:rPr lang="ko-KR" altLang="en-US" baseline="0" dirty="0" err="1"/>
              <a:t>해시값은</a:t>
            </a:r>
            <a:r>
              <a:rPr lang="ko-KR" altLang="en-US" baseline="0" dirty="0"/>
              <a:t> 선택적인 부분이라 다음</a:t>
            </a:r>
            <a:r>
              <a:rPr lang="en-US" altLang="ko-KR" baseline="0" dirty="0"/>
              <a:t>(</a:t>
            </a:r>
            <a:r>
              <a:rPr lang="ko-KR" altLang="en-US" baseline="0" dirty="0"/>
              <a:t>카카오</a:t>
            </a:r>
            <a:r>
              <a:rPr lang="en-US" altLang="ko-KR" baseline="0" dirty="0"/>
              <a:t>) </a:t>
            </a:r>
            <a:r>
              <a:rPr lang="ko-KR" altLang="en-US" baseline="0" dirty="0"/>
              <a:t>공식 </a:t>
            </a:r>
            <a:r>
              <a:rPr lang="en-US" altLang="ko-KR" baseline="0" dirty="0"/>
              <a:t>map </a:t>
            </a:r>
            <a:r>
              <a:rPr lang="en-US" altLang="ko-KR" baseline="0" dirty="0" err="1"/>
              <a:t>api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가이드에서 등록을 안해도 되지만 직접 사용해본 결과 등록을 해야 제대로 작동이 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09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발급을 받았으면 </a:t>
            </a:r>
            <a:r>
              <a:rPr lang="en-US" altLang="ko-KR" dirty="0" err="1"/>
              <a:t>sdk</a:t>
            </a:r>
            <a:r>
              <a:rPr lang="en-US" altLang="ko-KR" dirty="0"/>
              <a:t>(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Development Kit )</a:t>
            </a:r>
            <a:r>
              <a:rPr lang="ko-KR" altLang="en-US" dirty="0"/>
              <a:t>를 다운로드 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</a:t>
            </a:r>
            <a:r>
              <a:rPr lang="en-US" altLang="ko-KR" dirty="0"/>
              <a:t>map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안드로이드 가이드 사이트로 들어가 </a:t>
            </a:r>
            <a:r>
              <a:rPr lang="en-US" altLang="ko-KR" dirty="0" err="1"/>
              <a:t>sdk</a:t>
            </a:r>
            <a:r>
              <a:rPr lang="ko-KR" altLang="en-US" dirty="0"/>
              <a:t>를 다운로드 하고</a:t>
            </a:r>
            <a:endParaRPr lang="en-US" altLang="ko-KR" dirty="0"/>
          </a:p>
          <a:p>
            <a:r>
              <a:rPr lang="ko-KR" altLang="en-US" dirty="0"/>
              <a:t>다운 받은 </a:t>
            </a:r>
            <a:r>
              <a:rPr lang="en-US" altLang="ko-KR" dirty="0"/>
              <a:t>zip</a:t>
            </a:r>
            <a:r>
              <a:rPr lang="en-US" altLang="ko-KR" baseline="0" dirty="0"/>
              <a:t> </a:t>
            </a:r>
            <a:r>
              <a:rPr lang="ko-KR" altLang="en-US" baseline="0" dirty="0"/>
              <a:t>압축파일을 풉니다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압축파일을 풀면 </a:t>
            </a:r>
            <a:r>
              <a:rPr lang="en-US" altLang="ko-KR" baseline="0" dirty="0"/>
              <a:t>2</a:t>
            </a:r>
            <a:r>
              <a:rPr lang="ko-KR" altLang="en-US" baseline="0" dirty="0"/>
              <a:t>개의 폴더가 나오는데 </a:t>
            </a:r>
            <a:r>
              <a:rPr lang="ko-KR" altLang="en-US" baseline="0" dirty="0" err="1"/>
              <a:t>두번</a:t>
            </a:r>
            <a:r>
              <a:rPr lang="ko-KR" altLang="en-US" baseline="0" dirty="0"/>
              <a:t> 째의 안드로이드 다음 맵 </a:t>
            </a:r>
            <a:r>
              <a:rPr lang="en-US" altLang="ko-KR" baseline="0" dirty="0" err="1"/>
              <a:t>sdk</a:t>
            </a:r>
            <a:r>
              <a:rPr lang="en-US" altLang="ko-KR" baseline="0" dirty="0"/>
              <a:t> 1.3.1.0</a:t>
            </a:r>
            <a:r>
              <a:rPr lang="ko-KR" altLang="en-US" baseline="0" dirty="0"/>
              <a:t>으로 들어가서 </a:t>
            </a:r>
            <a:r>
              <a:rPr lang="en-US" altLang="ko-KR" baseline="0" dirty="0"/>
              <a:t>libs</a:t>
            </a:r>
            <a:r>
              <a:rPr lang="ko-KR" altLang="en-US" baseline="0" dirty="0"/>
              <a:t>폴더에 있는 </a:t>
            </a:r>
            <a:r>
              <a:rPr lang="en-US" altLang="ko-KR" baseline="0" dirty="0" err="1"/>
              <a:t>armeabi</a:t>
            </a:r>
            <a:r>
              <a:rPr lang="ko-KR" altLang="en-US" baseline="0" dirty="0"/>
              <a:t>폴더와 </a:t>
            </a:r>
            <a:r>
              <a:rPr lang="en-US" altLang="ko-KR" baseline="0" dirty="0"/>
              <a:t>armeabi-v7a</a:t>
            </a:r>
            <a:r>
              <a:rPr lang="ko-KR" altLang="en-US" baseline="0" dirty="0"/>
              <a:t>폴더</a:t>
            </a:r>
            <a:r>
              <a:rPr lang="en-US" altLang="ko-KR" baseline="0" dirty="0"/>
              <a:t>, 4</a:t>
            </a:r>
            <a:r>
              <a:rPr lang="ko-KR" altLang="en-US" baseline="0" dirty="0"/>
              <a:t>번째의 </a:t>
            </a:r>
            <a:r>
              <a:rPr lang="en-US" altLang="ko-KR" baseline="0" dirty="0" err="1"/>
              <a:t>js</a:t>
            </a:r>
            <a:r>
              <a:rPr lang="ko-KR" altLang="en-US" baseline="0" dirty="0"/>
              <a:t>파일을 복사합니다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6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안드로이드 스튜디오로 프로젝트를 생성 후</a:t>
            </a:r>
            <a:endParaRPr lang="en-US" altLang="ko-KR" dirty="0"/>
          </a:p>
          <a:p>
            <a:r>
              <a:rPr lang="ko-KR" altLang="en-US" dirty="0"/>
              <a:t>프로젝트 폴더에 있는 </a:t>
            </a:r>
            <a:r>
              <a:rPr lang="en-US" altLang="ko-KR" dirty="0"/>
              <a:t>app</a:t>
            </a:r>
            <a:r>
              <a:rPr lang="ko-KR" altLang="en-US" dirty="0"/>
              <a:t>폴더의 </a:t>
            </a:r>
            <a:r>
              <a:rPr lang="en-US" altLang="ko-KR" dirty="0"/>
              <a:t>libs</a:t>
            </a:r>
            <a:r>
              <a:rPr lang="ko-KR" altLang="en-US" dirty="0"/>
              <a:t>폴더에 복사한 파일과 폴더들을 붙여 넣기 해줍니다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그러면 프로젝트 화면에 </a:t>
            </a:r>
            <a:r>
              <a:rPr lang="en-US" altLang="ko-KR" dirty="0" err="1"/>
              <a:t>ppt</a:t>
            </a:r>
            <a:r>
              <a:rPr lang="ko-KR" altLang="en-US" dirty="0"/>
              <a:t>와 같이 보여집니다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6E281-7334-45D5-B4AB-C143FB7EDA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3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6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8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4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2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0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4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2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2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6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6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4038D-CA5F-413E-9300-A7285D68E27E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AA101-4FA6-47C5-A8BC-F750C995F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6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hdghk999/tes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D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형 설명선 4"/>
          <p:cNvSpPr/>
          <p:nvPr/>
        </p:nvSpPr>
        <p:spPr>
          <a:xfrm>
            <a:off x="3105151" y="866775"/>
            <a:ext cx="6457380" cy="4343400"/>
          </a:xfrm>
          <a:prstGeom prst="wedgeEllipseCallout">
            <a:avLst>
              <a:gd name="adj1" fmla="val 40774"/>
              <a:gd name="adj2" fmla="val 50305"/>
            </a:avLst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웹 및 모바일 최신기술</a:t>
            </a:r>
            <a:endParaRPr lang="en-US" altLang="ko-KR" sz="28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  <a:p>
            <a:pPr algn="ctr"/>
            <a:r>
              <a:rPr lang="ko-KR" altLang="en-US" sz="4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다음</a:t>
            </a:r>
            <a:r>
              <a:rPr lang="en-US" altLang="ko-KR" sz="4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(KAKAO)</a:t>
            </a:r>
            <a:r>
              <a:rPr lang="ko-KR" altLang="en-US" sz="4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r>
              <a:rPr lang="en-US" altLang="ko-KR" sz="4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MAP API</a:t>
            </a:r>
          </a:p>
          <a:p>
            <a:pPr algn="ctr"/>
            <a:endParaRPr lang="en-US" altLang="ko-KR" sz="24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  <a:p>
            <a:pPr algn="ctr"/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1</a:t>
            </a: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조</a:t>
            </a:r>
            <a:endParaRPr lang="en-US" altLang="ko-KR" sz="24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  <a:p>
            <a:pPr algn="ctr"/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20120240 </a:t>
            </a: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김선우</a:t>
            </a:r>
            <a:endParaRPr lang="en-US" altLang="ko-KR" sz="24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  <a:p>
            <a:pPr algn="ctr"/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20130903 </a:t>
            </a: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이동화</a:t>
            </a:r>
            <a:endParaRPr lang="en-US" altLang="ko-KR" sz="24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  <a:p>
            <a:pPr algn="ctr"/>
            <a:r>
              <a:rPr lang="en-US" altLang="ko-KR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20150856 </a:t>
            </a:r>
            <a:r>
              <a:rPr lang="ko-KR" altLang="en-US" sz="24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이동현</a:t>
            </a:r>
          </a:p>
        </p:txBody>
      </p:sp>
      <p:sp>
        <p:nvSpPr>
          <p:cNvPr id="6" name="순서도: 수동 입력 5"/>
          <p:cNvSpPr/>
          <p:nvPr/>
        </p:nvSpPr>
        <p:spPr>
          <a:xfrm rot="5400000">
            <a:off x="390527" y="-390526"/>
            <a:ext cx="6857998" cy="763905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27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27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27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276"/>
                </a:lnTo>
                <a:close/>
              </a:path>
            </a:pathLst>
          </a:custGeom>
          <a:solidFill>
            <a:srgbClr val="F8DB13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81" y="5715000"/>
            <a:ext cx="906919" cy="90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19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PERMISSION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APP-KEY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7" y="5294058"/>
            <a:ext cx="1164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AndroidManifest.xml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파일에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Permission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 부여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APP-KEY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추가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네이티브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 키 입력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8" y="1052306"/>
            <a:ext cx="2524516" cy="106235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02798" y="1062152"/>
            <a:ext cx="2524516" cy="1052507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7" y="2490002"/>
            <a:ext cx="2958481" cy="166621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73746" y="2490002"/>
            <a:ext cx="2958482" cy="166621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742" y="1217750"/>
            <a:ext cx="6657975" cy="19812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456741" y="1217750"/>
            <a:ext cx="6657976" cy="198120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35" y="3198950"/>
            <a:ext cx="6657975" cy="75247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456739" y="3198950"/>
            <a:ext cx="6657976" cy="75247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56737" y="3951425"/>
            <a:ext cx="6657976" cy="982133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Permission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APP-KEY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</a:t>
            </a:r>
            <a:r>
              <a:rPr lang="en-US" altLang="ko-KR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&lt;application&gt;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사이에 입력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‘value=“‘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 </a:t>
            </a:r>
            <a:r>
              <a:rPr lang="ko-KR" altLang="en-US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네이티브</a:t>
            </a:r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 키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붙여넣기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02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70216-4BC5-4C30-9C82-3383BED7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723" y="1272123"/>
            <a:ext cx="6018953" cy="226909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8" y="1272123"/>
            <a:ext cx="5265845" cy="26304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4559" y="1272123"/>
            <a:ext cx="5265845" cy="2659797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558" y="3931919"/>
            <a:ext cx="5265845" cy="1970117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&lt;?xml version="1.0" encoding="utf-8"?&gt;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RelativeLayout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xmlns:android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="http://schemas.android.com/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apk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/res/android"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android:orientation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="vertical"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android:layout_width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match_parent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android:layout_height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match_parent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&lt;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RelativeLayout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android:id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="@+id/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map_view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android:layout_width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match_parent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android:layout_height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="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match_parent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 /&gt;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&lt;/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RelativeLayout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51725" y="1272124"/>
            <a:ext cx="6018953" cy="2269098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4558" y="5902036"/>
            <a:ext cx="5265845" cy="45720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951721" y="3541222"/>
            <a:ext cx="6018955" cy="281801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android.widget.RelativeLayout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net.daum.mf.map.api.MapView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pPr algn="ctr"/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--------------------------------------------------------------------</a:t>
            </a:r>
          </a:p>
          <a:p>
            <a:pPr algn="ctr"/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임폴트할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클래스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--------------------------------------------------------------------</a:t>
            </a:r>
          </a:p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new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(this);</a:t>
            </a:r>
          </a:p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RelativeLayout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container =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findViewById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R.id.map_view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container.addView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--------------------------------------------------------------------</a:t>
            </a:r>
          </a:p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</a:t>
            </a:r>
          </a:p>
        </p:txBody>
      </p:sp>
    </p:spTree>
    <p:extLst>
      <p:ext uri="{BB962C8B-B14F-4D97-AF65-F5344CB8AC3E}">
        <p14:creationId xmlns:p14="http://schemas.microsoft.com/office/powerpoint/2010/main" val="82199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94" y="975500"/>
            <a:ext cx="3052763" cy="54271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290793" y="975500"/>
            <a:ext cx="3052763" cy="542713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831817" y="3212013"/>
            <a:ext cx="5148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후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지도가 표시되는지 확인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75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Can’t load DaumMapEngineApi.so file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3909982"/>
            <a:ext cx="11644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Can’t load DaumMapEngineApi.so file </a:t>
            </a:r>
            <a:r>
              <a:rPr lang="ko-KR" altLang="en-US" sz="28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발생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라이브러리를 추가하는 과정에서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armeabi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armeabi-v7a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내의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libDaumMapEngineApi.so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파일을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인식하지 못해 생긴 오류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5" y="1890107"/>
            <a:ext cx="1009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7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Can’t load DaumMapEngineApi.so file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해결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7" y="4705001"/>
            <a:ext cx="11644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프로젝트폴더의 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libs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폴더에서 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libDaumMapAndroid.jar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파일만 남기고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나머지 두 폴더 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</a:t>
            </a:r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프로젝트폴더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/app/</a:t>
            </a:r>
            <a:r>
              <a:rPr lang="en-US" altLang="ko-KR" sz="28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src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/main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jniLibs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이름의 폴더 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만든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jniLibs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폴더에 복사한 파일 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 넣기</a:t>
            </a:r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0" y="1059873"/>
            <a:ext cx="4805326" cy="9144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3748" y="1059873"/>
            <a:ext cx="4805328" cy="91440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452" y="1059873"/>
            <a:ext cx="6400800" cy="14192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17450" y="1059872"/>
            <a:ext cx="6400801" cy="141922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079076" y="1517072"/>
            <a:ext cx="438374" cy="0"/>
          </a:xfrm>
          <a:prstGeom prst="straightConnector1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415" y="3475030"/>
            <a:ext cx="6792070" cy="1095375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121413" y="3437843"/>
            <a:ext cx="6792071" cy="113256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17" idx="2"/>
            <a:endCxn id="30" idx="0"/>
          </p:cNvCxnSpPr>
          <p:nvPr/>
        </p:nvCxnSpPr>
        <p:spPr>
          <a:xfrm rot="5400000">
            <a:off x="6638277" y="1358269"/>
            <a:ext cx="958746" cy="3200402"/>
          </a:xfrm>
          <a:prstGeom prst="bentConnector3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22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4. Can’t load DaumMapEngineApi.so file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 해결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4514164"/>
            <a:ext cx="11644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</a:t>
            </a:r>
            <a:r>
              <a:rPr lang="en-US" altLang="ko-KR" sz="28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build.gradle</a:t>
            </a:r>
            <a:r>
              <a:rPr lang="en-US" altLang="ko-KR" sz="28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(Module: app)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파일에 들어가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dependencies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부분에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z="28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implementation files (‘libs/libDaumMapAndroid.jar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’)’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구문 입력 동기화 후 실행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정상 동작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78" y="1804987"/>
            <a:ext cx="2533650" cy="19240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1177" y="1804987"/>
            <a:ext cx="2533651" cy="192405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654" y="1804988"/>
            <a:ext cx="7115175" cy="21812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591655" y="1804987"/>
            <a:ext cx="7115174" cy="218122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16" idx="3"/>
          </p:cNvCxnSpPr>
          <p:nvPr/>
        </p:nvCxnSpPr>
        <p:spPr>
          <a:xfrm>
            <a:off x="3324828" y="2767012"/>
            <a:ext cx="1266826" cy="9439"/>
          </a:xfrm>
          <a:prstGeom prst="straightConnector1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61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CE8E2-98AD-407E-ABD2-AFE5F5CB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9" y="1197034"/>
            <a:ext cx="8360281" cy="51622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3200" dirty="0" err="1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감지 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3200" dirty="0">
              <a:solidFill>
                <a:srgbClr val="F9DF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3578" y="1197034"/>
            <a:ext cx="8362604" cy="516220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36181" y="1197034"/>
            <a:ext cx="2591112" cy="516220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리스너를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클래스로 구현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내의 메서드의 경우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처음부터 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처음 켰을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중심점이 이동했을 때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한번 터치했을 때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터치했을 때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이동을 끝냈을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줌레벨이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변했을때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시작했을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드래그 끝냈을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떄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길게 터치했을 때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1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7A1CD-F8EC-4B11-91E4-BA708570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" y="1197034"/>
            <a:ext cx="10960332" cy="36451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3200" dirty="0" err="1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이벤트 감지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3200" dirty="0">
              <a:solidFill>
                <a:srgbClr val="F9DF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3577" y="1197034"/>
            <a:ext cx="10960332" cy="364513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4D183A-0B44-4A2D-AE91-59B692F3D35A}"/>
              </a:ext>
            </a:extLst>
          </p:cNvPr>
          <p:cNvSpPr/>
          <p:nvPr/>
        </p:nvSpPr>
        <p:spPr>
          <a:xfrm>
            <a:off x="566961" y="4842164"/>
            <a:ext cx="10960332" cy="125730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별도의 클래스로 이벤트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리스너를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 후 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 클래스를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맵류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객체의 </a:t>
            </a:r>
            <a:r>
              <a:rPr lang="ko-KR" altLang="en-US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리스너로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59576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중심점 및 줌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(zoom)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레벨 변경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39" y="1364560"/>
            <a:ext cx="2488587" cy="44241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075053" y="1364560"/>
            <a:ext cx="2492674" cy="442415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70276" y="2617704"/>
            <a:ext cx="4914346" cy="269095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mapView.setMapCenterPoint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(MapPoint.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mapPointWithGeoCoord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(36.119485,12	8.34457339999994), true);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구미시청으로 중심 좌표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70276" y="1278082"/>
            <a:ext cx="4914346" cy="133962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 앱을 실행했을 때 초기 중심좌표 설정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앞으로 나올 코드의 경우 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구현한 이벤트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리스너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클래스 내에서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동작할 함수들이다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65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52" y="1364560"/>
            <a:ext cx="2492675" cy="44314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중심점 및 줌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(zoom)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레벨 변경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75053" y="1364560"/>
            <a:ext cx="2492674" cy="442415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270276" y="2617704"/>
            <a:ext cx="4914346" cy="269095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mapView.setMapCenterPoint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(MapPoint.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mapPointWithGeoCoord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(41.805699, 	123.43147199999999), true);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중국의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산양시로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중심점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70276" y="1844620"/>
            <a:ext cx="4914346" cy="77308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나라로 중심점 설정할 시</a:t>
            </a:r>
          </a:p>
        </p:txBody>
      </p:sp>
    </p:spTree>
    <p:extLst>
      <p:ext uri="{BB962C8B-B14F-4D97-AF65-F5344CB8AC3E}">
        <p14:creationId xmlns:p14="http://schemas.microsoft.com/office/powerpoint/2010/main" val="231400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ANDROID MAP API </a:t>
            </a:r>
            <a:endParaRPr lang="ko-KR" altLang="en-US" sz="3200" dirty="0">
              <a:solidFill>
                <a:srgbClr val="F9DF2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602" y="1093750"/>
            <a:ext cx="3052763" cy="54271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71601" y="1093750"/>
            <a:ext cx="3052763" cy="542713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35743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6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중심점 및 줌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(zoom)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레벨 변경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62" y="1384068"/>
            <a:ext cx="2488587" cy="4424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0" y="1384068"/>
            <a:ext cx="2488587" cy="44241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634" y="1384068"/>
            <a:ext cx="2492674" cy="442415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87561" y="1384068"/>
            <a:ext cx="2488588" cy="4424156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988307" y="1637607"/>
            <a:ext cx="6199254" cy="0"/>
          </a:xfrm>
          <a:prstGeom prst="straightConnector1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599417" y="3117272"/>
            <a:ext cx="4914346" cy="269095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6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onMapViewSingleTapped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MapPoint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{	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중심점 변경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구미시에서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금오공대로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	</a:t>
            </a:r>
            <a:r>
              <a:rPr lang="en-US" altLang="ko-KR" sz="16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mapView.setMapCenterPoint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(MapPoint.	</a:t>
            </a:r>
            <a:r>
              <a:rPr lang="en-US" altLang="ko-KR" sz="16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mapPointWithGeoCoord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(36.1444249, 	128.39326860000006), true);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 레벨 변경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레벨에서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레벨로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mapView.setZoomLevel</a:t>
            </a:r>
            <a:r>
              <a:rPr lang="en-US" altLang="ko-KR" sz="1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(4, true);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99417" y="2344188"/>
            <a:ext cx="4914346" cy="77308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지도를 한번 터치 했을 때 이벤트</a:t>
            </a:r>
          </a:p>
        </p:txBody>
      </p:sp>
    </p:spTree>
    <p:extLst>
      <p:ext uri="{BB962C8B-B14F-4D97-AF65-F5344CB8AC3E}">
        <p14:creationId xmlns:p14="http://schemas.microsoft.com/office/powerpoint/2010/main" val="207919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1199362"/>
            <a:ext cx="2680738" cy="476575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(Marker)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63040" y="1199363"/>
            <a:ext cx="2680737" cy="475849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01884" y="3524596"/>
            <a:ext cx="532014" cy="540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54634" y="1199362"/>
            <a:ext cx="7007628" cy="475849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marker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new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();//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객체 선언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marker.setItemName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(＂Default Marker＂);//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이름 선언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marker.setTag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(0);</a:t>
            </a:r>
          </a:p>
          <a:p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marker.setMapPoint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MapPoint.mapPointWithGeoCoord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	19485,128.34457339999994));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중심점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marker.setMarkerType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MapPOIItem.MarkerType.BluePin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 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BluePin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모양으로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marker.setSelectedMarkerType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MapPOIItem.MarkerType.Red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Pin); //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마커를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클릭했을때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RedPin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모양으로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mapView.addPOIItem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(marker);//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추가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mapView.setMapCenterPoint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MapPoint.mapPointWithGeoCoo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(36.119485,128.34457339999994),true);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중심점과 지도 중심점이 다르므로 지도 중심점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8" y="1309821"/>
            <a:ext cx="796203" cy="10047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57943" y="1214976"/>
            <a:ext cx="1080654" cy="119442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1"/>
          </p:cNvCxnSpPr>
          <p:nvPr/>
        </p:nvCxnSpPr>
        <p:spPr>
          <a:xfrm flipH="1" flipV="1">
            <a:off x="989215" y="2028305"/>
            <a:ext cx="1612669" cy="1766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7943" y="2409399"/>
            <a:ext cx="1080654" cy="56303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</a:t>
            </a:r>
            <a:endParaRPr lang="ko-KR" altLang="en-US" dirty="0">
              <a:solidFill>
                <a:srgbClr val="FFCC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27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02" y="1199362"/>
            <a:ext cx="2676651" cy="47584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 마커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(Marker)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63040" y="1199363"/>
            <a:ext cx="2680737" cy="475849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02131" y="3358340"/>
            <a:ext cx="572640" cy="623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54634" y="1199362"/>
            <a:ext cx="7007628" cy="475849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onMapViewInitialized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new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();//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객체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customMarker.setItemName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("Custom Marker");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customMarker.setTag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customMarker.setMapPoint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);//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중심점 설정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customMarker.setMarkerType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MapPOIItem.MarkerType.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CustomI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mage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마커타입을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커스텀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마커로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customMarker.setCustomImageResourceId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R.drawable.custom_m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arker_red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 //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리소스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customMarker.setCustomImageAutoscale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(false); //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hdpi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xhdpi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플랫폼의 스케일을 사용할 경우 지도 라이브러리의 스케일 기능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꺼줌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customMarker.setCustomImageAnchor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(0.5f, 1.0f); //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이미지중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기준이 되는 위치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앵커포인트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지정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이미지 좌측 상단 기준 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x(0.0f ~ 	1.0f), y(0.0f ~ 1.0f)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mapView.addPOIItem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customMarker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mapView.setMapCenterPoint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,true);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943" y="1214976"/>
            <a:ext cx="1080654" cy="119442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1"/>
          </p:cNvCxnSpPr>
          <p:nvPr/>
        </p:nvCxnSpPr>
        <p:spPr>
          <a:xfrm flipH="1" flipV="1">
            <a:off x="989217" y="2028306"/>
            <a:ext cx="1512914" cy="16417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7943" y="2409398"/>
            <a:ext cx="1080654" cy="81333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Custom</a:t>
            </a:r>
          </a:p>
          <a:p>
            <a:pPr algn="ctr"/>
            <a:r>
              <a:rPr lang="en-US" altLang="ko-KR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Marker</a:t>
            </a:r>
            <a:endParaRPr lang="ko-KR" altLang="en-US" dirty="0">
              <a:solidFill>
                <a:srgbClr val="FFCC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20" y="1501355"/>
            <a:ext cx="723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7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" y="1197392"/>
            <a:ext cx="2680738" cy="47657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(Polyline)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그리기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3578" y="1197392"/>
            <a:ext cx="2680737" cy="475849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59050" y="1030635"/>
            <a:ext cx="7007628" cy="5096663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onMapViewDoubleTapped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MapPoint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{//2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클릭 했을 시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MapPolyline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polyline = new 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MapPolyline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 객체 생성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polyline.setTag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(1000);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polyline.setLineColor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Color.argb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(128, 255, 51, 0)); //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 색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 좌표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polyline.addPoint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MapPoint.mapPointWithGeoCoord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(36.1444249, 	128.39326860000006));//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좌표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polyline.addPoint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MapPoint.mapPointWithGeoCoord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(36.136234,1	28.398668));//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번째 좌표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mapView.addPolyline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(polyline); //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 지도에 그리기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new 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polyline.getMapPoints</a:t>
            </a:r>
            <a:r>
              <a:rPr lang="en-US" altLang="ko-KR" sz="15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padding = 100; // 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px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	</a:t>
            </a:r>
            <a:r>
              <a:rPr lang="en-US" altLang="ko-KR" sz="15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mapView.moveCamera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CameraUpdateFactory.newMapPointBoun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ds(</a:t>
            </a:r>
            <a:r>
              <a:rPr lang="en-US" altLang="ko-KR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padding));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지도뷰의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중심좌표와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줌레벨을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선이 모두 나오도록 조정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601133" y="1921933"/>
            <a:ext cx="2593149" cy="3826934"/>
          </a:xfrm>
          <a:custGeom>
            <a:avLst/>
            <a:gdLst>
              <a:gd name="connsiteX0" fmla="*/ 567267 w 2593149"/>
              <a:gd name="connsiteY0" fmla="*/ 33867 h 3826934"/>
              <a:gd name="connsiteX1" fmla="*/ 491067 w 2593149"/>
              <a:gd name="connsiteY1" fmla="*/ 16934 h 3826934"/>
              <a:gd name="connsiteX2" fmla="*/ 440267 w 2593149"/>
              <a:gd name="connsiteY2" fmla="*/ 0 h 3826934"/>
              <a:gd name="connsiteX3" fmla="*/ 330200 w 2593149"/>
              <a:gd name="connsiteY3" fmla="*/ 8467 h 3826934"/>
              <a:gd name="connsiteX4" fmla="*/ 287867 w 2593149"/>
              <a:gd name="connsiteY4" fmla="*/ 25400 h 3826934"/>
              <a:gd name="connsiteX5" fmla="*/ 254000 w 2593149"/>
              <a:gd name="connsiteY5" fmla="*/ 33867 h 3826934"/>
              <a:gd name="connsiteX6" fmla="*/ 228600 w 2593149"/>
              <a:gd name="connsiteY6" fmla="*/ 50800 h 3826934"/>
              <a:gd name="connsiteX7" fmla="*/ 203200 w 2593149"/>
              <a:gd name="connsiteY7" fmla="*/ 59267 h 3826934"/>
              <a:gd name="connsiteX8" fmla="*/ 186267 w 2593149"/>
              <a:gd name="connsiteY8" fmla="*/ 84667 h 3826934"/>
              <a:gd name="connsiteX9" fmla="*/ 160867 w 2593149"/>
              <a:gd name="connsiteY9" fmla="*/ 101600 h 3826934"/>
              <a:gd name="connsiteX10" fmla="*/ 127000 w 2593149"/>
              <a:gd name="connsiteY10" fmla="*/ 152400 h 3826934"/>
              <a:gd name="connsiteX11" fmla="*/ 110067 w 2593149"/>
              <a:gd name="connsiteY11" fmla="*/ 177800 h 3826934"/>
              <a:gd name="connsiteX12" fmla="*/ 93134 w 2593149"/>
              <a:gd name="connsiteY12" fmla="*/ 194734 h 3826934"/>
              <a:gd name="connsiteX13" fmla="*/ 84667 w 2593149"/>
              <a:gd name="connsiteY13" fmla="*/ 220134 h 3826934"/>
              <a:gd name="connsiteX14" fmla="*/ 33867 w 2593149"/>
              <a:gd name="connsiteY14" fmla="*/ 304800 h 3826934"/>
              <a:gd name="connsiteX15" fmla="*/ 16934 w 2593149"/>
              <a:gd name="connsiteY15" fmla="*/ 347134 h 3826934"/>
              <a:gd name="connsiteX16" fmla="*/ 8467 w 2593149"/>
              <a:gd name="connsiteY16" fmla="*/ 389467 h 3826934"/>
              <a:gd name="connsiteX17" fmla="*/ 0 w 2593149"/>
              <a:gd name="connsiteY17" fmla="*/ 423334 h 3826934"/>
              <a:gd name="connsiteX18" fmla="*/ 8467 w 2593149"/>
              <a:gd name="connsiteY18" fmla="*/ 575734 h 3826934"/>
              <a:gd name="connsiteX19" fmla="*/ 42334 w 2593149"/>
              <a:gd name="connsiteY19" fmla="*/ 643467 h 3826934"/>
              <a:gd name="connsiteX20" fmla="*/ 67734 w 2593149"/>
              <a:gd name="connsiteY20" fmla="*/ 702734 h 3826934"/>
              <a:gd name="connsiteX21" fmla="*/ 110067 w 2593149"/>
              <a:gd name="connsiteY21" fmla="*/ 778934 h 3826934"/>
              <a:gd name="connsiteX22" fmla="*/ 177800 w 2593149"/>
              <a:gd name="connsiteY22" fmla="*/ 897467 h 3826934"/>
              <a:gd name="connsiteX23" fmla="*/ 186267 w 2593149"/>
              <a:gd name="connsiteY23" fmla="*/ 931334 h 3826934"/>
              <a:gd name="connsiteX24" fmla="*/ 211667 w 2593149"/>
              <a:gd name="connsiteY24" fmla="*/ 1032934 h 3826934"/>
              <a:gd name="connsiteX25" fmla="*/ 237067 w 2593149"/>
              <a:gd name="connsiteY25" fmla="*/ 1075267 h 3826934"/>
              <a:gd name="connsiteX26" fmla="*/ 279400 w 2593149"/>
              <a:gd name="connsiteY26" fmla="*/ 1193800 h 3826934"/>
              <a:gd name="connsiteX27" fmla="*/ 347134 w 2593149"/>
              <a:gd name="connsiteY27" fmla="*/ 1295400 h 3826934"/>
              <a:gd name="connsiteX28" fmla="*/ 364067 w 2593149"/>
              <a:gd name="connsiteY28" fmla="*/ 1337734 h 3826934"/>
              <a:gd name="connsiteX29" fmla="*/ 406400 w 2593149"/>
              <a:gd name="connsiteY29" fmla="*/ 1388534 h 3826934"/>
              <a:gd name="connsiteX30" fmla="*/ 414867 w 2593149"/>
              <a:gd name="connsiteY30" fmla="*/ 1413934 h 3826934"/>
              <a:gd name="connsiteX31" fmla="*/ 423334 w 2593149"/>
              <a:gd name="connsiteY31" fmla="*/ 1481667 h 3826934"/>
              <a:gd name="connsiteX32" fmla="*/ 533400 w 2593149"/>
              <a:gd name="connsiteY32" fmla="*/ 1769534 h 3826934"/>
              <a:gd name="connsiteX33" fmla="*/ 592667 w 2593149"/>
              <a:gd name="connsiteY33" fmla="*/ 1896534 h 3826934"/>
              <a:gd name="connsiteX34" fmla="*/ 626534 w 2593149"/>
              <a:gd name="connsiteY34" fmla="*/ 1955800 h 3826934"/>
              <a:gd name="connsiteX35" fmla="*/ 651934 w 2593149"/>
              <a:gd name="connsiteY35" fmla="*/ 2023534 h 3826934"/>
              <a:gd name="connsiteX36" fmla="*/ 728134 w 2593149"/>
              <a:gd name="connsiteY36" fmla="*/ 2150534 h 3826934"/>
              <a:gd name="connsiteX37" fmla="*/ 795867 w 2593149"/>
              <a:gd name="connsiteY37" fmla="*/ 2243667 h 3826934"/>
              <a:gd name="connsiteX38" fmla="*/ 829734 w 2593149"/>
              <a:gd name="connsiteY38" fmla="*/ 2302934 h 3826934"/>
              <a:gd name="connsiteX39" fmla="*/ 982134 w 2593149"/>
              <a:gd name="connsiteY39" fmla="*/ 2506134 h 3826934"/>
              <a:gd name="connsiteX40" fmla="*/ 1024467 w 2593149"/>
              <a:gd name="connsiteY40" fmla="*/ 2565400 h 3826934"/>
              <a:gd name="connsiteX41" fmla="*/ 1092200 w 2593149"/>
              <a:gd name="connsiteY41" fmla="*/ 2641600 h 3826934"/>
              <a:gd name="connsiteX42" fmla="*/ 1109134 w 2593149"/>
              <a:gd name="connsiteY42" fmla="*/ 2658534 h 3826934"/>
              <a:gd name="connsiteX43" fmla="*/ 1143000 w 2593149"/>
              <a:gd name="connsiteY43" fmla="*/ 2700867 h 3826934"/>
              <a:gd name="connsiteX44" fmla="*/ 1193800 w 2593149"/>
              <a:gd name="connsiteY44" fmla="*/ 2751667 h 3826934"/>
              <a:gd name="connsiteX45" fmla="*/ 1227667 w 2593149"/>
              <a:gd name="connsiteY45" fmla="*/ 2802467 h 3826934"/>
              <a:gd name="connsiteX46" fmla="*/ 1312334 w 2593149"/>
              <a:gd name="connsiteY46" fmla="*/ 2904067 h 3826934"/>
              <a:gd name="connsiteX47" fmla="*/ 1430867 w 2593149"/>
              <a:gd name="connsiteY47" fmla="*/ 3014134 h 3826934"/>
              <a:gd name="connsiteX48" fmla="*/ 1591734 w 2593149"/>
              <a:gd name="connsiteY48" fmla="*/ 3175000 h 3826934"/>
              <a:gd name="connsiteX49" fmla="*/ 1642534 w 2593149"/>
              <a:gd name="connsiteY49" fmla="*/ 3217334 h 3826934"/>
              <a:gd name="connsiteX50" fmla="*/ 1710267 w 2593149"/>
              <a:gd name="connsiteY50" fmla="*/ 3285067 h 3826934"/>
              <a:gd name="connsiteX51" fmla="*/ 1735667 w 2593149"/>
              <a:gd name="connsiteY51" fmla="*/ 3310467 h 3826934"/>
              <a:gd name="connsiteX52" fmla="*/ 1769534 w 2593149"/>
              <a:gd name="connsiteY52" fmla="*/ 3352800 h 3826934"/>
              <a:gd name="connsiteX53" fmla="*/ 1786467 w 2593149"/>
              <a:gd name="connsiteY53" fmla="*/ 3386667 h 3826934"/>
              <a:gd name="connsiteX54" fmla="*/ 1803400 w 2593149"/>
              <a:gd name="connsiteY54" fmla="*/ 3412067 h 3826934"/>
              <a:gd name="connsiteX55" fmla="*/ 1871134 w 2593149"/>
              <a:gd name="connsiteY55" fmla="*/ 3488267 h 3826934"/>
              <a:gd name="connsiteX56" fmla="*/ 1888067 w 2593149"/>
              <a:gd name="connsiteY56" fmla="*/ 3513667 h 3826934"/>
              <a:gd name="connsiteX57" fmla="*/ 1913467 w 2593149"/>
              <a:gd name="connsiteY57" fmla="*/ 3539067 h 3826934"/>
              <a:gd name="connsiteX58" fmla="*/ 1955800 w 2593149"/>
              <a:gd name="connsiteY58" fmla="*/ 3598334 h 3826934"/>
              <a:gd name="connsiteX59" fmla="*/ 1981200 w 2593149"/>
              <a:gd name="connsiteY59" fmla="*/ 3615267 h 3826934"/>
              <a:gd name="connsiteX60" fmla="*/ 2015067 w 2593149"/>
              <a:gd name="connsiteY60" fmla="*/ 3649134 h 3826934"/>
              <a:gd name="connsiteX61" fmla="*/ 2032000 w 2593149"/>
              <a:gd name="connsiteY61" fmla="*/ 3674534 h 3826934"/>
              <a:gd name="connsiteX62" fmla="*/ 2048934 w 2593149"/>
              <a:gd name="connsiteY62" fmla="*/ 3691467 h 3826934"/>
              <a:gd name="connsiteX63" fmla="*/ 2074334 w 2593149"/>
              <a:gd name="connsiteY63" fmla="*/ 3725334 h 3826934"/>
              <a:gd name="connsiteX64" fmla="*/ 2099734 w 2593149"/>
              <a:gd name="connsiteY64" fmla="*/ 3742267 h 3826934"/>
              <a:gd name="connsiteX65" fmla="*/ 2184400 w 2593149"/>
              <a:gd name="connsiteY65" fmla="*/ 3810000 h 3826934"/>
              <a:gd name="connsiteX66" fmla="*/ 2277534 w 2593149"/>
              <a:gd name="connsiteY66" fmla="*/ 3826934 h 3826934"/>
              <a:gd name="connsiteX67" fmla="*/ 2362200 w 2593149"/>
              <a:gd name="connsiteY67" fmla="*/ 3818467 h 3826934"/>
              <a:gd name="connsiteX68" fmla="*/ 2413000 w 2593149"/>
              <a:gd name="connsiteY68" fmla="*/ 3801534 h 3826934"/>
              <a:gd name="connsiteX69" fmla="*/ 2472267 w 2593149"/>
              <a:gd name="connsiteY69" fmla="*/ 3742267 h 3826934"/>
              <a:gd name="connsiteX70" fmla="*/ 2489200 w 2593149"/>
              <a:gd name="connsiteY70" fmla="*/ 3716867 h 3826934"/>
              <a:gd name="connsiteX71" fmla="*/ 2556934 w 2593149"/>
              <a:gd name="connsiteY71" fmla="*/ 3640667 h 3826934"/>
              <a:gd name="connsiteX72" fmla="*/ 2582334 w 2593149"/>
              <a:gd name="connsiteY72" fmla="*/ 3589867 h 3826934"/>
              <a:gd name="connsiteX73" fmla="*/ 2582334 w 2593149"/>
              <a:gd name="connsiteY73" fmla="*/ 3462867 h 3826934"/>
              <a:gd name="connsiteX74" fmla="*/ 2565400 w 2593149"/>
              <a:gd name="connsiteY74" fmla="*/ 3412067 h 3826934"/>
              <a:gd name="connsiteX75" fmla="*/ 2531534 w 2593149"/>
              <a:gd name="connsiteY75" fmla="*/ 3268134 h 3826934"/>
              <a:gd name="connsiteX76" fmla="*/ 2523067 w 2593149"/>
              <a:gd name="connsiteY76" fmla="*/ 2997200 h 3826934"/>
              <a:gd name="connsiteX77" fmla="*/ 2463800 w 2593149"/>
              <a:gd name="connsiteY77" fmla="*/ 2844800 h 3826934"/>
              <a:gd name="connsiteX78" fmla="*/ 2455334 w 2593149"/>
              <a:gd name="connsiteY78" fmla="*/ 2777067 h 3826934"/>
              <a:gd name="connsiteX79" fmla="*/ 2446867 w 2593149"/>
              <a:gd name="connsiteY79" fmla="*/ 2734734 h 3826934"/>
              <a:gd name="connsiteX80" fmla="*/ 2438400 w 2593149"/>
              <a:gd name="connsiteY80" fmla="*/ 2616200 h 3826934"/>
              <a:gd name="connsiteX81" fmla="*/ 2413000 w 2593149"/>
              <a:gd name="connsiteY81" fmla="*/ 2556934 h 3826934"/>
              <a:gd name="connsiteX82" fmla="*/ 2379134 w 2593149"/>
              <a:gd name="connsiteY82" fmla="*/ 2489200 h 3826934"/>
              <a:gd name="connsiteX83" fmla="*/ 2336800 w 2593149"/>
              <a:gd name="connsiteY83" fmla="*/ 2413000 h 3826934"/>
              <a:gd name="connsiteX84" fmla="*/ 2311400 w 2593149"/>
              <a:gd name="connsiteY84" fmla="*/ 2345267 h 3826934"/>
              <a:gd name="connsiteX85" fmla="*/ 2286000 w 2593149"/>
              <a:gd name="connsiteY85" fmla="*/ 2294467 h 3826934"/>
              <a:gd name="connsiteX86" fmla="*/ 2269067 w 2593149"/>
              <a:gd name="connsiteY86" fmla="*/ 2235200 h 3826934"/>
              <a:gd name="connsiteX87" fmla="*/ 2209800 w 2593149"/>
              <a:gd name="connsiteY87" fmla="*/ 2116667 h 3826934"/>
              <a:gd name="connsiteX88" fmla="*/ 2175934 w 2593149"/>
              <a:gd name="connsiteY88" fmla="*/ 2048934 h 3826934"/>
              <a:gd name="connsiteX89" fmla="*/ 2116667 w 2593149"/>
              <a:gd name="connsiteY89" fmla="*/ 1964267 h 3826934"/>
              <a:gd name="connsiteX90" fmla="*/ 2032000 w 2593149"/>
              <a:gd name="connsiteY90" fmla="*/ 1803400 h 3826934"/>
              <a:gd name="connsiteX91" fmla="*/ 2006600 w 2593149"/>
              <a:gd name="connsiteY91" fmla="*/ 1744134 h 3826934"/>
              <a:gd name="connsiteX92" fmla="*/ 1938867 w 2593149"/>
              <a:gd name="connsiteY92" fmla="*/ 1617134 h 3826934"/>
              <a:gd name="connsiteX93" fmla="*/ 1828800 w 2593149"/>
              <a:gd name="connsiteY93" fmla="*/ 1422400 h 3826934"/>
              <a:gd name="connsiteX94" fmla="*/ 1744134 w 2593149"/>
              <a:gd name="connsiteY94" fmla="*/ 1303867 h 3826934"/>
              <a:gd name="connsiteX95" fmla="*/ 1684867 w 2593149"/>
              <a:gd name="connsiteY95" fmla="*/ 1227667 h 3826934"/>
              <a:gd name="connsiteX96" fmla="*/ 1651000 w 2593149"/>
              <a:gd name="connsiteY96" fmla="*/ 1185334 h 3826934"/>
              <a:gd name="connsiteX97" fmla="*/ 1617134 w 2593149"/>
              <a:gd name="connsiteY97" fmla="*/ 1134534 h 3826934"/>
              <a:gd name="connsiteX98" fmla="*/ 1557867 w 2593149"/>
              <a:gd name="connsiteY98" fmla="*/ 1075267 h 3826934"/>
              <a:gd name="connsiteX99" fmla="*/ 1507067 w 2593149"/>
              <a:gd name="connsiteY99" fmla="*/ 999067 h 3826934"/>
              <a:gd name="connsiteX100" fmla="*/ 1439334 w 2593149"/>
              <a:gd name="connsiteY100" fmla="*/ 905934 h 3826934"/>
              <a:gd name="connsiteX101" fmla="*/ 1397000 w 2593149"/>
              <a:gd name="connsiteY101" fmla="*/ 863600 h 3826934"/>
              <a:gd name="connsiteX102" fmla="*/ 1363134 w 2593149"/>
              <a:gd name="connsiteY102" fmla="*/ 821267 h 3826934"/>
              <a:gd name="connsiteX103" fmla="*/ 1329267 w 2593149"/>
              <a:gd name="connsiteY103" fmla="*/ 787400 h 3826934"/>
              <a:gd name="connsiteX104" fmla="*/ 1303867 w 2593149"/>
              <a:gd name="connsiteY104" fmla="*/ 745067 h 3826934"/>
              <a:gd name="connsiteX105" fmla="*/ 1227667 w 2593149"/>
              <a:gd name="connsiteY105" fmla="*/ 660400 h 3826934"/>
              <a:gd name="connsiteX106" fmla="*/ 1193800 w 2593149"/>
              <a:gd name="connsiteY106" fmla="*/ 601134 h 3826934"/>
              <a:gd name="connsiteX107" fmla="*/ 1134534 w 2593149"/>
              <a:gd name="connsiteY107" fmla="*/ 541867 h 3826934"/>
              <a:gd name="connsiteX108" fmla="*/ 1041400 w 2593149"/>
              <a:gd name="connsiteY108" fmla="*/ 431800 h 3826934"/>
              <a:gd name="connsiteX109" fmla="*/ 1007534 w 2593149"/>
              <a:gd name="connsiteY109" fmla="*/ 397934 h 3826934"/>
              <a:gd name="connsiteX110" fmla="*/ 965200 w 2593149"/>
              <a:gd name="connsiteY110" fmla="*/ 338667 h 3826934"/>
              <a:gd name="connsiteX111" fmla="*/ 939800 w 2593149"/>
              <a:gd name="connsiteY111" fmla="*/ 296334 h 3826934"/>
              <a:gd name="connsiteX112" fmla="*/ 880534 w 2593149"/>
              <a:gd name="connsiteY112" fmla="*/ 220134 h 3826934"/>
              <a:gd name="connsiteX113" fmla="*/ 855134 w 2593149"/>
              <a:gd name="connsiteY113" fmla="*/ 194734 h 3826934"/>
              <a:gd name="connsiteX114" fmla="*/ 829734 w 2593149"/>
              <a:gd name="connsiteY114" fmla="*/ 186267 h 3826934"/>
              <a:gd name="connsiteX115" fmla="*/ 795867 w 2593149"/>
              <a:gd name="connsiteY115" fmla="*/ 160867 h 3826934"/>
              <a:gd name="connsiteX116" fmla="*/ 770467 w 2593149"/>
              <a:gd name="connsiteY116" fmla="*/ 135467 h 3826934"/>
              <a:gd name="connsiteX117" fmla="*/ 736600 w 2593149"/>
              <a:gd name="connsiteY117" fmla="*/ 118534 h 3826934"/>
              <a:gd name="connsiteX118" fmla="*/ 685800 w 2593149"/>
              <a:gd name="connsiteY118" fmla="*/ 76200 h 3826934"/>
              <a:gd name="connsiteX119" fmla="*/ 660400 w 2593149"/>
              <a:gd name="connsiteY119" fmla="*/ 67734 h 3826934"/>
              <a:gd name="connsiteX120" fmla="*/ 618067 w 2593149"/>
              <a:gd name="connsiteY120" fmla="*/ 50800 h 3826934"/>
              <a:gd name="connsiteX121" fmla="*/ 567267 w 2593149"/>
              <a:gd name="connsiteY121" fmla="*/ 33867 h 38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593149" h="3826934">
                <a:moveTo>
                  <a:pt x="567267" y="33867"/>
                </a:moveTo>
                <a:cubicBezTo>
                  <a:pt x="546100" y="28223"/>
                  <a:pt x="514968" y="24104"/>
                  <a:pt x="491067" y="16934"/>
                </a:cubicBezTo>
                <a:cubicBezTo>
                  <a:pt x="473970" y="11805"/>
                  <a:pt x="440267" y="0"/>
                  <a:pt x="440267" y="0"/>
                </a:cubicBezTo>
                <a:cubicBezTo>
                  <a:pt x="403578" y="2822"/>
                  <a:pt x="366497" y="2418"/>
                  <a:pt x="330200" y="8467"/>
                </a:cubicBezTo>
                <a:cubicBezTo>
                  <a:pt x="315209" y="10966"/>
                  <a:pt x="302285" y="20594"/>
                  <a:pt x="287867" y="25400"/>
                </a:cubicBezTo>
                <a:cubicBezTo>
                  <a:pt x="276828" y="29080"/>
                  <a:pt x="265289" y="31045"/>
                  <a:pt x="254000" y="33867"/>
                </a:cubicBezTo>
                <a:cubicBezTo>
                  <a:pt x="245533" y="39511"/>
                  <a:pt x="237701" y="46249"/>
                  <a:pt x="228600" y="50800"/>
                </a:cubicBezTo>
                <a:cubicBezTo>
                  <a:pt x="220618" y="54791"/>
                  <a:pt x="210169" y="53692"/>
                  <a:pt x="203200" y="59267"/>
                </a:cubicBezTo>
                <a:cubicBezTo>
                  <a:pt x="195254" y="65624"/>
                  <a:pt x="193462" y="77472"/>
                  <a:pt x="186267" y="84667"/>
                </a:cubicBezTo>
                <a:cubicBezTo>
                  <a:pt x="179072" y="91862"/>
                  <a:pt x="169334" y="95956"/>
                  <a:pt x="160867" y="101600"/>
                </a:cubicBezTo>
                <a:lnTo>
                  <a:pt x="127000" y="152400"/>
                </a:lnTo>
                <a:cubicBezTo>
                  <a:pt x="121356" y="160867"/>
                  <a:pt x="117262" y="170605"/>
                  <a:pt x="110067" y="177800"/>
                </a:cubicBezTo>
                <a:lnTo>
                  <a:pt x="93134" y="194734"/>
                </a:lnTo>
                <a:cubicBezTo>
                  <a:pt x="90312" y="203201"/>
                  <a:pt x="89001" y="212332"/>
                  <a:pt x="84667" y="220134"/>
                </a:cubicBezTo>
                <a:cubicBezTo>
                  <a:pt x="39882" y="300746"/>
                  <a:pt x="62331" y="240756"/>
                  <a:pt x="33867" y="304800"/>
                </a:cubicBezTo>
                <a:cubicBezTo>
                  <a:pt x="27694" y="318688"/>
                  <a:pt x="21301" y="332577"/>
                  <a:pt x="16934" y="347134"/>
                </a:cubicBezTo>
                <a:cubicBezTo>
                  <a:pt x="12799" y="360918"/>
                  <a:pt x="11589" y="375419"/>
                  <a:pt x="8467" y="389467"/>
                </a:cubicBezTo>
                <a:cubicBezTo>
                  <a:pt x="5943" y="400826"/>
                  <a:pt x="2822" y="412045"/>
                  <a:pt x="0" y="423334"/>
                </a:cubicBezTo>
                <a:cubicBezTo>
                  <a:pt x="2822" y="474134"/>
                  <a:pt x="-1141" y="525771"/>
                  <a:pt x="8467" y="575734"/>
                </a:cubicBezTo>
                <a:cubicBezTo>
                  <a:pt x="13234" y="600522"/>
                  <a:pt x="31045" y="620889"/>
                  <a:pt x="42334" y="643467"/>
                </a:cubicBezTo>
                <a:cubicBezTo>
                  <a:pt x="98490" y="755779"/>
                  <a:pt x="30363" y="615536"/>
                  <a:pt x="67734" y="702734"/>
                </a:cubicBezTo>
                <a:cubicBezTo>
                  <a:pt x="77417" y="725327"/>
                  <a:pt x="97223" y="759668"/>
                  <a:pt x="110067" y="778934"/>
                </a:cubicBezTo>
                <a:cubicBezTo>
                  <a:pt x="139953" y="823763"/>
                  <a:pt x="161460" y="832110"/>
                  <a:pt x="177800" y="897467"/>
                </a:cubicBezTo>
                <a:cubicBezTo>
                  <a:pt x="180622" y="908756"/>
                  <a:pt x="183985" y="919924"/>
                  <a:pt x="186267" y="931334"/>
                </a:cubicBezTo>
                <a:cubicBezTo>
                  <a:pt x="195595" y="977972"/>
                  <a:pt x="191461" y="988482"/>
                  <a:pt x="211667" y="1032934"/>
                </a:cubicBezTo>
                <a:cubicBezTo>
                  <a:pt x="218477" y="1047915"/>
                  <a:pt x="228600" y="1061156"/>
                  <a:pt x="237067" y="1075267"/>
                </a:cubicBezTo>
                <a:cubicBezTo>
                  <a:pt x="247058" y="1115230"/>
                  <a:pt x="256489" y="1159433"/>
                  <a:pt x="279400" y="1193800"/>
                </a:cubicBezTo>
                <a:cubicBezTo>
                  <a:pt x="301978" y="1227667"/>
                  <a:pt x="332018" y="1257608"/>
                  <a:pt x="347134" y="1295400"/>
                </a:cubicBezTo>
                <a:cubicBezTo>
                  <a:pt x="352778" y="1309511"/>
                  <a:pt x="356686" y="1324448"/>
                  <a:pt x="364067" y="1337734"/>
                </a:cubicBezTo>
                <a:cubicBezTo>
                  <a:pt x="376643" y="1360372"/>
                  <a:pt x="389453" y="1371586"/>
                  <a:pt x="406400" y="1388534"/>
                </a:cubicBezTo>
                <a:cubicBezTo>
                  <a:pt x="409222" y="1397001"/>
                  <a:pt x="413270" y="1405153"/>
                  <a:pt x="414867" y="1413934"/>
                </a:cubicBezTo>
                <a:cubicBezTo>
                  <a:pt x="418937" y="1436320"/>
                  <a:pt x="416796" y="1459873"/>
                  <a:pt x="423334" y="1481667"/>
                </a:cubicBezTo>
                <a:cubicBezTo>
                  <a:pt x="455701" y="1589557"/>
                  <a:pt x="492260" y="1669622"/>
                  <a:pt x="533400" y="1769534"/>
                </a:cubicBezTo>
                <a:cubicBezTo>
                  <a:pt x="566822" y="1850701"/>
                  <a:pt x="533636" y="1778472"/>
                  <a:pt x="592667" y="1896534"/>
                </a:cubicBezTo>
                <a:cubicBezTo>
                  <a:pt x="614150" y="1939500"/>
                  <a:pt x="602599" y="1919900"/>
                  <a:pt x="626534" y="1955800"/>
                </a:cubicBezTo>
                <a:cubicBezTo>
                  <a:pt x="632948" y="1975044"/>
                  <a:pt x="643364" y="2007952"/>
                  <a:pt x="651934" y="2023534"/>
                </a:cubicBezTo>
                <a:cubicBezTo>
                  <a:pt x="675726" y="2066792"/>
                  <a:pt x="699097" y="2110608"/>
                  <a:pt x="728134" y="2150534"/>
                </a:cubicBezTo>
                <a:cubicBezTo>
                  <a:pt x="750712" y="2181578"/>
                  <a:pt x="774574" y="2211728"/>
                  <a:pt x="795867" y="2243667"/>
                </a:cubicBezTo>
                <a:cubicBezTo>
                  <a:pt x="808488" y="2262599"/>
                  <a:pt x="816916" y="2284134"/>
                  <a:pt x="829734" y="2302934"/>
                </a:cubicBezTo>
                <a:cubicBezTo>
                  <a:pt x="908541" y="2418517"/>
                  <a:pt x="911083" y="2411400"/>
                  <a:pt x="982134" y="2506134"/>
                </a:cubicBezTo>
                <a:cubicBezTo>
                  <a:pt x="996701" y="2525556"/>
                  <a:pt x="1007301" y="2548233"/>
                  <a:pt x="1024467" y="2565400"/>
                </a:cubicBezTo>
                <a:cubicBezTo>
                  <a:pt x="1065527" y="2606463"/>
                  <a:pt x="1017530" y="2557598"/>
                  <a:pt x="1092200" y="2641600"/>
                </a:cubicBezTo>
                <a:cubicBezTo>
                  <a:pt x="1097503" y="2647566"/>
                  <a:pt x="1103939" y="2652473"/>
                  <a:pt x="1109134" y="2658534"/>
                </a:cubicBezTo>
                <a:cubicBezTo>
                  <a:pt x="1120894" y="2672254"/>
                  <a:pt x="1130844" y="2687496"/>
                  <a:pt x="1143000" y="2700867"/>
                </a:cubicBezTo>
                <a:cubicBezTo>
                  <a:pt x="1159109" y="2718587"/>
                  <a:pt x="1178469" y="2733270"/>
                  <a:pt x="1193800" y="2751667"/>
                </a:cubicBezTo>
                <a:cubicBezTo>
                  <a:pt x="1206829" y="2767301"/>
                  <a:pt x="1215172" y="2786403"/>
                  <a:pt x="1227667" y="2802467"/>
                </a:cubicBezTo>
                <a:cubicBezTo>
                  <a:pt x="1254732" y="2837265"/>
                  <a:pt x="1284309" y="2870037"/>
                  <a:pt x="1312334" y="2904067"/>
                </a:cubicBezTo>
                <a:cubicBezTo>
                  <a:pt x="1424283" y="3040005"/>
                  <a:pt x="1221076" y="2804343"/>
                  <a:pt x="1430867" y="3014134"/>
                </a:cubicBezTo>
                <a:lnTo>
                  <a:pt x="1591734" y="3175000"/>
                </a:lnTo>
                <a:cubicBezTo>
                  <a:pt x="1664205" y="3247471"/>
                  <a:pt x="1521742" y="3106609"/>
                  <a:pt x="1642534" y="3217334"/>
                </a:cubicBezTo>
                <a:cubicBezTo>
                  <a:pt x="1666071" y="3238910"/>
                  <a:pt x="1687689" y="3262489"/>
                  <a:pt x="1710267" y="3285067"/>
                </a:cubicBezTo>
                <a:lnTo>
                  <a:pt x="1735667" y="3310467"/>
                </a:lnTo>
                <a:cubicBezTo>
                  <a:pt x="1755883" y="3371114"/>
                  <a:pt x="1726981" y="3301736"/>
                  <a:pt x="1769534" y="3352800"/>
                </a:cubicBezTo>
                <a:cubicBezTo>
                  <a:pt x="1777614" y="3362496"/>
                  <a:pt x="1780205" y="3375708"/>
                  <a:pt x="1786467" y="3386667"/>
                </a:cubicBezTo>
                <a:cubicBezTo>
                  <a:pt x="1791515" y="3395502"/>
                  <a:pt x="1797295" y="3403927"/>
                  <a:pt x="1803400" y="3412067"/>
                </a:cubicBezTo>
                <a:cubicBezTo>
                  <a:pt x="1878119" y="3511692"/>
                  <a:pt x="1797209" y="3402021"/>
                  <a:pt x="1871134" y="3488267"/>
                </a:cubicBezTo>
                <a:cubicBezTo>
                  <a:pt x="1877756" y="3495993"/>
                  <a:pt x="1881553" y="3505850"/>
                  <a:pt x="1888067" y="3513667"/>
                </a:cubicBezTo>
                <a:cubicBezTo>
                  <a:pt x="1895732" y="3522865"/>
                  <a:pt x="1905802" y="3529869"/>
                  <a:pt x="1913467" y="3539067"/>
                </a:cubicBezTo>
                <a:cubicBezTo>
                  <a:pt x="1937505" y="3567913"/>
                  <a:pt x="1925297" y="3567831"/>
                  <a:pt x="1955800" y="3598334"/>
                </a:cubicBezTo>
                <a:cubicBezTo>
                  <a:pt x="1962995" y="3605529"/>
                  <a:pt x="1973474" y="3608645"/>
                  <a:pt x="1981200" y="3615267"/>
                </a:cubicBezTo>
                <a:cubicBezTo>
                  <a:pt x="1993322" y="3625657"/>
                  <a:pt x="2004677" y="3637012"/>
                  <a:pt x="2015067" y="3649134"/>
                </a:cubicBezTo>
                <a:cubicBezTo>
                  <a:pt x="2021689" y="3656860"/>
                  <a:pt x="2025643" y="3666588"/>
                  <a:pt x="2032000" y="3674534"/>
                </a:cubicBezTo>
                <a:cubicBezTo>
                  <a:pt x="2036987" y="3680767"/>
                  <a:pt x="2043824" y="3685335"/>
                  <a:pt x="2048934" y="3691467"/>
                </a:cubicBezTo>
                <a:cubicBezTo>
                  <a:pt x="2057968" y="3702307"/>
                  <a:pt x="2064356" y="3715356"/>
                  <a:pt x="2074334" y="3725334"/>
                </a:cubicBezTo>
                <a:cubicBezTo>
                  <a:pt x="2081529" y="3732529"/>
                  <a:pt x="2092008" y="3735645"/>
                  <a:pt x="2099734" y="3742267"/>
                </a:cubicBezTo>
                <a:cubicBezTo>
                  <a:pt x="2129164" y="3767493"/>
                  <a:pt x="2144315" y="3796638"/>
                  <a:pt x="2184400" y="3810000"/>
                </a:cubicBezTo>
                <a:cubicBezTo>
                  <a:pt x="2231386" y="3825663"/>
                  <a:pt x="2200944" y="3817360"/>
                  <a:pt x="2277534" y="3826934"/>
                </a:cubicBezTo>
                <a:cubicBezTo>
                  <a:pt x="2305756" y="3824112"/>
                  <a:pt x="2334323" y="3823694"/>
                  <a:pt x="2362200" y="3818467"/>
                </a:cubicBezTo>
                <a:cubicBezTo>
                  <a:pt x="2379744" y="3815178"/>
                  <a:pt x="2413000" y="3801534"/>
                  <a:pt x="2413000" y="3801534"/>
                </a:cubicBezTo>
                <a:cubicBezTo>
                  <a:pt x="2432756" y="3781778"/>
                  <a:pt x="2456770" y="3765514"/>
                  <a:pt x="2472267" y="3742267"/>
                </a:cubicBezTo>
                <a:cubicBezTo>
                  <a:pt x="2477911" y="3733800"/>
                  <a:pt x="2482578" y="3724593"/>
                  <a:pt x="2489200" y="3716867"/>
                </a:cubicBezTo>
                <a:cubicBezTo>
                  <a:pt x="2524294" y="3675924"/>
                  <a:pt x="2526168" y="3689013"/>
                  <a:pt x="2556934" y="3640667"/>
                </a:cubicBezTo>
                <a:cubicBezTo>
                  <a:pt x="2567098" y="3624695"/>
                  <a:pt x="2573867" y="3606800"/>
                  <a:pt x="2582334" y="3589867"/>
                </a:cubicBezTo>
                <a:cubicBezTo>
                  <a:pt x="2596399" y="3533602"/>
                  <a:pt x="2597106" y="3546576"/>
                  <a:pt x="2582334" y="3462867"/>
                </a:cubicBezTo>
                <a:cubicBezTo>
                  <a:pt x="2579232" y="3445289"/>
                  <a:pt x="2570304" y="3429230"/>
                  <a:pt x="2565400" y="3412067"/>
                </a:cubicBezTo>
                <a:cubicBezTo>
                  <a:pt x="2553779" y="3371394"/>
                  <a:pt x="2540521" y="3308576"/>
                  <a:pt x="2531534" y="3268134"/>
                </a:cubicBezTo>
                <a:cubicBezTo>
                  <a:pt x="2528712" y="3177823"/>
                  <a:pt x="2531841" y="3087128"/>
                  <a:pt x="2523067" y="2997200"/>
                </a:cubicBezTo>
                <a:cubicBezTo>
                  <a:pt x="2519862" y="2964345"/>
                  <a:pt x="2476374" y="2873092"/>
                  <a:pt x="2463800" y="2844800"/>
                </a:cubicBezTo>
                <a:cubicBezTo>
                  <a:pt x="2460978" y="2822222"/>
                  <a:pt x="2458794" y="2799556"/>
                  <a:pt x="2455334" y="2777067"/>
                </a:cubicBezTo>
                <a:cubicBezTo>
                  <a:pt x="2453146" y="2762844"/>
                  <a:pt x="2448374" y="2749045"/>
                  <a:pt x="2446867" y="2734734"/>
                </a:cubicBezTo>
                <a:cubicBezTo>
                  <a:pt x="2442720" y="2695340"/>
                  <a:pt x="2445812" y="2655112"/>
                  <a:pt x="2438400" y="2616200"/>
                </a:cubicBezTo>
                <a:cubicBezTo>
                  <a:pt x="2434378" y="2595086"/>
                  <a:pt x="2422089" y="2576411"/>
                  <a:pt x="2413000" y="2556934"/>
                </a:cubicBezTo>
                <a:cubicBezTo>
                  <a:pt x="2402325" y="2534059"/>
                  <a:pt x="2390945" y="2511509"/>
                  <a:pt x="2379134" y="2489200"/>
                </a:cubicBezTo>
                <a:cubicBezTo>
                  <a:pt x="2365539" y="2463520"/>
                  <a:pt x="2349172" y="2439291"/>
                  <a:pt x="2336800" y="2413000"/>
                </a:cubicBezTo>
                <a:cubicBezTo>
                  <a:pt x="2326533" y="2391182"/>
                  <a:pt x="2320899" y="2367430"/>
                  <a:pt x="2311400" y="2345267"/>
                </a:cubicBezTo>
                <a:cubicBezTo>
                  <a:pt x="2303942" y="2327866"/>
                  <a:pt x="2292796" y="2312137"/>
                  <a:pt x="2286000" y="2294467"/>
                </a:cubicBezTo>
                <a:cubicBezTo>
                  <a:pt x="2278624" y="2275290"/>
                  <a:pt x="2277161" y="2254085"/>
                  <a:pt x="2269067" y="2235200"/>
                </a:cubicBezTo>
                <a:cubicBezTo>
                  <a:pt x="2251666" y="2194597"/>
                  <a:pt x="2229556" y="2156178"/>
                  <a:pt x="2209800" y="2116667"/>
                </a:cubicBezTo>
                <a:cubicBezTo>
                  <a:pt x="2198511" y="2094089"/>
                  <a:pt x="2190410" y="2069613"/>
                  <a:pt x="2175934" y="2048934"/>
                </a:cubicBezTo>
                <a:cubicBezTo>
                  <a:pt x="2156178" y="2020712"/>
                  <a:pt x="2135063" y="1993394"/>
                  <a:pt x="2116667" y="1964267"/>
                </a:cubicBezTo>
                <a:cubicBezTo>
                  <a:pt x="2093833" y="1928114"/>
                  <a:pt x="2049513" y="1840614"/>
                  <a:pt x="2032000" y="1803400"/>
                </a:cubicBezTo>
                <a:cubicBezTo>
                  <a:pt x="2022848" y="1783953"/>
                  <a:pt x="2015689" y="1763611"/>
                  <a:pt x="2006600" y="1744134"/>
                </a:cubicBezTo>
                <a:cubicBezTo>
                  <a:pt x="1962020" y="1648605"/>
                  <a:pt x="1985743" y="1705026"/>
                  <a:pt x="1938867" y="1617134"/>
                </a:cubicBezTo>
                <a:cubicBezTo>
                  <a:pt x="1864985" y="1478607"/>
                  <a:pt x="1953066" y="1623139"/>
                  <a:pt x="1828800" y="1422400"/>
                </a:cubicBezTo>
                <a:cubicBezTo>
                  <a:pt x="1799533" y="1375122"/>
                  <a:pt x="1779059" y="1350433"/>
                  <a:pt x="1744134" y="1303867"/>
                </a:cubicBezTo>
                <a:cubicBezTo>
                  <a:pt x="1707886" y="1255536"/>
                  <a:pt x="1727557" y="1281028"/>
                  <a:pt x="1684867" y="1227667"/>
                </a:cubicBezTo>
                <a:cubicBezTo>
                  <a:pt x="1673578" y="1213556"/>
                  <a:pt x="1661024" y="1200370"/>
                  <a:pt x="1651000" y="1185334"/>
                </a:cubicBezTo>
                <a:cubicBezTo>
                  <a:pt x="1639711" y="1168401"/>
                  <a:pt x="1630280" y="1150070"/>
                  <a:pt x="1617134" y="1134534"/>
                </a:cubicBezTo>
                <a:cubicBezTo>
                  <a:pt x="1599087" y="1113206"/>
                  <a:pt x="1557867" y="1075267"/>
                  <a:pt x="1557867" y="1075267"/>
                </a:cubicBezTo>
                <a:cubicBezTo>
                  <a:pt x="1525012" y="993129"/>
                  <a:pt x="1562177" y="1069923"/>
                  <a:pt x="1507067" y="999067"/>
                </a:cubicBezTo>
                <a:cubicBezTo>
                  <a:pt x="1416213" y="882256"/>
                  <a:pt x="1564684" y="1043819"/>
                  <a:pt x="1439334" y="905934"/>
                </a:cubicBezTo>
                <a:cubicBezTo>
                  <a:pt x="1425910" y="891167"/>
                  <a:pt x="1410350" y="878434"/>
                  <a:pt x="1397000" y="863600"/>
                </a:cubicBezTo>
                <a:cubicBezTo>
                  <a:pt x="1384911" y="850168"/>
                  <a:pt x="1375140" y="834773"/>
                  <a:pt x="1363134" y="821267"/>
                </a:cubicBezTo>
                <a:cubicBezTo>
                  <a:pt x="1352527" y="809335"/>
                  <a:pt x="1339069" y="800002"/>
                  <a:pt x="1329267" y="787400"/>
                </a:cubicBezTo>
                <a:cubicBezTo>
                  <a:pt x="1319164" y="774410"/>
                  <a:pt x="1314147" y="757917"/>
                  <a:pt x="1303867" y="745067"/>
                </a:cubicBezTo>
                <a:cubicBezTo>
                  <a:pt x="1244806" y="671241"/>
                  <a:pt x="1277577" y="735264"/>
                  <a:pt x="1227667" y="660400"/>
                </a:cubicBezTo>
                <a:cubicBezTo>
                  <a:pt x="1215046" y="641468"/>
                  <a:pt x="1207858" y="619025"/>
                  <a:pt x="1193800" y="601134"/>
                </a:cubicBezTo>
                <a:cubicBezTo>
                  <a:pt x="1176539" y="579165"/>
                  <a:pt x="1153224" y="562634"/>
                  <a:pt x="1134534" y="541867"/>
                </a:cubicBezTo>
                <a:cubicBezTo>
                  <a:pt x="1102383" y="506144"/>
                  <a:pt x="1075384" y="465784"/>
                  <a:pt x="1041400" y="431800"/>
                </a:cubicBezTo>
                <a:cubicBezTo>
                  <a:pt x="1030111" y="420511"/>
                  <a:pt x="1018047" y="409949"/>
                  <a:pt x="1007534" y="397934"/>
                </a:cubicBezTo>
                <a:cubicBezTo>
                  <a:pt x="992835" y="381135"/>
                  <a:pt x="977842" y="357630"/>
                  <a:pt x="965200" y="338667"/>
                </a:cubicBezTo>
                <a:cubicBezTo>
                  <a:pt x="950961" y="295947"/>
                  <a:pt x="965951" y="328296"/>
                  <a:pt x="939800" y="296334"/>
                </a:cubicBezTo>
                <a:cubicBezTo>
                  <a:pt x="919424" y="271430"/>
                  <a:pt x="903287" y="242887"/>
                  <a:pt x="880534" y="220134"/>
                </a:cubicBezTo>
                <a:cubicBezTo>
                  <a:pt x="872067" y="211667"/>
                  <a:pt x="865097" y="201376"/>
                  <a:pt x="855134" y="194734"/>
                </a:cubicBezTo>
                <a:cubicBezTo>
                  <a:pt x="847708" y="189783"/>
                  <a:pt x="838201" y="189089"/>
                  <a:pt x="829734" y="186267"/>
                </a:cubicBezTo>
                <a:cubicBezTo>
                  <a:pt x="818445" y="177800"/>
                  <a:pt x="806581" y="170050"/>
                  <a:pt x="795867" y="160867"/>
                </a:cubicBezTo>
                <a:cubicBezTo>
                  <a:pt x="786776" y="153075"/>
                  <a:pt x="780210" y="142426"/>
                  <a:pt x="770467" y="135467"/>
                </a:cubicBezTo>
                <a:cubicBezTo>
                  <a:pt x="760196" y="128131"/>
                  <a:pt x="747889" y="124178"/>
                  <a:pt x="736600" y="118534"/>
                </a:cubicBezTo>
                <a:cubicBezTo>
                  <a:pt x="717877" y="99811"/>
                  <a:pt x="709373" y="87987"/>
                  <a:pt x="685800" y="76200"/>
                </a:cubicBezTo>
                <a:cubicBezTo>
                  <a:pt x="677818" y="72209"/>
                  <a:pt x="668756" y="70868"/>
                  <a:pt x="660400" y="67734"/>
                </a:cubicBezTo>
                <a:cubicBezTo>
                  <a:pt x="646170" y="62398"/>
                  <a:pt x="631661" y="57597"/>
                  <a:pt x="618067" y="50800"/>
                </a:cubicBezTo>
                <a:cubicBezTo>
                  <a:pt x="571678" y="27605"/>
                  <a:pt x="588434" y="39511"/>
                  <a:pt x="567267" y="33867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75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1197392"/>
            <a:ext cx="2680737" cy="47657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(Circle)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3578" y="1197392"/>
            <a:ext cx="2680737" cy="475849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19710" y="1071992"/>
            <a:ext cx="7806895" cy="497136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@Override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public void 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onMapViewSingleTapped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MapPoint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{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MapCircle</a:t>
            </a:r>
            <a:r>
              <a:rPr lang="en-US" altLang="ko-KR" sz="1600" dirty="0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circle = new 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MapCircle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//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객체 생성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MapPoint.mapPointWithGeoCoord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(36.1444249, 	128.39326860000006), //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중심점 좌표 설정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500, //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반지름 길이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Color.argb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(50, 10, 10, 0), //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윤곽선 색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Color.argb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(100, 100, 200, 0) //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fillColor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 내부 색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circle.setTag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(1234);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solidFill>
                  <a:srgbClr val="FFCC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mapView.addCircle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(circle);//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지도에 원 그리기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//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지도뷰의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중심좌표와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줌레벨을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모두 나오도록 조정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[]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mapPointBoundsArray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{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circle.getBound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()};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new 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mapPointBoundsArray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padding = 50; //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px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mapView.moveCamera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CameraUpdateFactory.newMapPointB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mapPointBounds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padding));</a:t>
            </a:r>
          </a:p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25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소스 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00F30-64A2-4405-A2BB-A3976B81C113}"/>
              </a:ext>
            </a:extLst>
          </p:cNvPr>
          <p:cNvSpPr txBox="1"/>
          <p:nvPr/>
        </p:nvSpPr>
        <p:spPr>
          <a:xfrm>
            <a:off x="273748" y="3099584"/>
            <a:ext cx="1164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https://github.com/ehdghk999/test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여기서 전체 소스 코드를 다운로드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받으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 수 있습니다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245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D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형 설명선 4"/>
          <p:cNvSpPr/>
          <p:nvPr/>
        </p:nvSpPr>
        <p:spPr>
          <a:xfrm>
            <a:off x="3105151" y="866775"/>
            <a:ext cx="6457380" cy="4343400"/>
          </a:xfrm>
          <a:prstGeom prst="wedgeEllipseCallout">
            <a:avLst>
              <a:gd name="adj1" fmla="val 40774"/>
              <a:gd name="adj2" fmla="val 50305"/>
            </a:avLst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Q &amp; A</a:t>
            </a:r>
            <a:endParaRPr lang="en-US" altLang="ko-KR" sz="24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6" name="순서도: 수동 입력 5"/>
          <p:cNvSpPr/>
          <p:nvPr/>
        </p:nvSpPr>
        <p:spPr>
          <a:xfrm rot="5400000">
            <a:off x="390527" y="-390526"/>
            <a:ext cx="6857998" cy="763905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27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27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27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276"/>
                </a:lnTo>
                <a:close/>
              </a:path>
            </a:pathLst>
          </a:custGeom>
          <a:solidFill>
            <a:srgbClr val="F8DB13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81" y="5715000"/>
            <a:ext cx="906919" cy="90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2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3055" y="5388855"/>
            <a:ext cx="9725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WEB MAP API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 개발자 등록 및 앱 생성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1" y="1190883"/>
            <a:ext cx="5206194" cy="35473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1153" y="1190883"/>
            <a:ext cx="5206192" cy="354737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97" y="1194500"/>
            <a:ext cx="5206191" cy="35437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48496" y="1190883"/>
            <a:ext cx="5206192" cy="354737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07867" y="4089400"/>
            <a:ext cx="855133" cy="55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57400" y="2404882"/>
            <a:ext cx="2150533" cy="1786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95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3383" y="5208514"/>
            <a:ext cx="8645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Android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추가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선택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추가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Android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후 추가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97" y="1244817"/>
            <a:ext cx="2647950" cy="35473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19298" y="1244817"/>
            <a:ext cx="2647949" cy="354737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57" y="2036964"/>
            <a:ext cx="6307840" cy="200158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11556" y="2036964"/>
            <a:ext cx="6307840" cy="2001581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5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371314-664A-4999-A6D2-B23D3DBD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28" y="1089738"/>
            <a:ext cx="6248400" cy="2381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3383" y="5208514"/>
            <a:ext cx="8645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Android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추가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선택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[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 추가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– Android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후 추가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73" y="1089739"/>
            <a:ext cx="4667337" cy="35465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61829" y="1089738"/>
            <a:ext cx="6249810" cy="239329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3673" y="1089738"/>
            <a:ext cx="4667338" cy="3546507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61829" y="3482166"/>
            <a:ext cx="6249810" cy="1154079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스튜디오 프로젝트 생성 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AndroidManifest.xml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파일의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“package=“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구문 뒤의 내용 복사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패키지명에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붙여넣기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마켓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자동 생성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738255" y="2768138"/>
            <a:ext cx="1147156" cy="299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6317" t="42098" r="55034" b="48221"/>
          <a:stretch>
            <a:fillRect/>
          </a:stretch>
        </p:blipFill>
        <p:spPr>
          <a:xfrm>
            <a:off x="626094" y="2570213"/>
            <a:ext cx="1803862" cy="343349"/>
          </a:xfrm>
          <a:custGeom>
            <a:avLst/>
            <a:gdLst>
              <a:gd name="connsiteX0" fmla="*/ 0 w 1803862"/>
              <a:gd name="connsiteY0" fmla="*/ 0 h 343349"/>
              <a:gd name="connsiteX1" fmla="*/ 1803862 w 1803862"/>
              <a:gd name="connsiteY1" fmla="*/ 0 h 343349"/>
              <a:gd name="connsiteX2" fmla="*/ 1803862 w 1803862"/>
              <a:gd name="connsiteY2" fmla="*/ 343349 h 343349"/>
              <a:gd name="connsiteX3" fmla="*/ 0 w 1803862"/>
              <a:gd name="connsiteY3" fmla="*/ 343349 h 34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862" h="343349">
                <a:moveTo>
                  <a:pt x="0" y="0"/>
                </a:moveTo>
                <a:lnTo>
                  <a:pt x="1803862" y="0"/>
                </a:lnTo>
                <a:lnTo>
                  <a:pt x="1803862" y="343349"/>
                </a:lnTo>
                <a:lnTo>
                  <a:pt x="0" y="343349"/>
                </a:lnTo>
                <a:close/>
              </a:path>
            </a:pathLst>
          </a:cu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9558" t="66780" r="32380" b="26188"/>
          <a:stretch>
            <a:fillRect/>
          </a:stretch>
        </p:blipFill>
        <p:spPr>
          <a:xfrm>
            <a:off x="706582" y="3429000"/>
            <a:ext cx="2768138" cy="249381"/>
          </a:xfrm>
          <a:custGeom>
            <a:avLst/>
            <a:gdLst>
              <a:gd name="connsiteX0" fmla="*/ 0 w 2709949"/>
              <a:gd name="connsiteY0" fmla="*/ 0 h 249381"/>
              <a:gd name="connsiteX1" fmla="*/ 2709949 w 2709949"/>
              <a:gd name="connsiteY1" fmla="*/ 0 h 249381"/>
              <a:gd name="connsiteX2" fmla="*/ 2709949 w 2709949"/>
              <a:gd name="connsiteY2" fmla="*/ 249381 h 249381"/>
              <a:gd name="connsiteX3" fmla="*/ 0 w 2709949"/>
              <a:gd name="connsiteY3" fmla="*/ 249381 h 24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949" h="249381">
                <a:moveTo>
                  <a:pt x="0" y="0"/>
                </a:moveTo>
                <a:lnTo>
                  <a:pt x="2709949" y="0"/>
                </a:lnTo>
                <a:lnTo>
                  <a:pt x="2709949" y="249381"/>
                </a:lnTo>
                <a:lnTo>
                  <a:pt x="0" y="2493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945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5208514"/>
            <a:ext cx="1164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 등록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[Android]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플랫폼을 선택하고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[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등록합니다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상단의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네이티브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 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패키지명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[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사용합니다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6" y="1051807"/>
            <a:ext cx="3674799" cy="5238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3748" y="1063942"/>
            <a:ext cx="3674797" cy="52387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747" y="1852822"/>
            <a:ext cx="3674798" cy="2336793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android.content.pm.PackageInfo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android.content.pm.PackageManager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android.content.pm.Signature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android.util.Base64;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android.util.Log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java.security.MessageDigest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java.security.NoSuchAlgorithmException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3746" y="4188613"/>
            <a:ext cx="3674799" cy="532014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해야할 클래스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89860" y="1068018"/>
            <a:ext cx="3386207" cy="281818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protected void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onCreate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(Bundle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savedInstanceState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super.onCreate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savedInstanceState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setContentView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R.layout.activity_main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getHashKey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private void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getHashKey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(){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null;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try {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getPackageManager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().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getPackageInfo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getPackageName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PackageManager.GET_SIGNATURES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);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476067" y="1063942"/>
            <a:ext cx="4497758" cy="2822258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catch (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PackageManager.NameNotFoundException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e) {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e.printStackTrace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if (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packageInfo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== null)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Log.e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("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 "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KeyHash:null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 (Signature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signature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packageInfo.signatures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{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try {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MessageDigest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md =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MessageDigest.getInstance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("SHA");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md.update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signature.toByteArray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Log.d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("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 Base64.encodeToString(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md.digest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Base64.DEFAULT));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} catch (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NoSuchAlgorithmException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e) {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Log.e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("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", "Unable to get </a:t>
            </a:r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MessageDigest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signature=" + signature, e);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}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}</a:t>
            </a:r>
          </a:p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089859" y="3886199"/>
            <a:ext cx="7883966" cy="834427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 값을 구하는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3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키</a:t>
            </a:r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5208514"/>
            <a:ext cx="1164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 등록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[Android]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플랫폼을 선택하고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[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등록합니다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상단의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네이티브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앱 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패키지명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[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 해시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사용합니다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69" y="1595644"/>
            <a:ext cx="5935858" cy="12668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5868" y="1606122"/>
            <a:ext cx="5960797" cy="124587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25866" y="2851992"/>
            <a:ext cx="5960799" cy="1663672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클래스와 자바 코드를 프로젝트에 입력 후 실행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스튜디오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‘Logcat’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검색 후 나오는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“D/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KeyHash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뒤에 있는 문자열이 키 해시 값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739" y="1632100"/>
            <a:ext cx="3674799" cy="52387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861741" y="1644235"/>
            <a:ext cx="3674797" cy="52387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861739" y="2180245"/>
            <a:ext cx="3674799" cy="92225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나온 키 해시 값을 입력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6861727" y="1996907"/>
            <a:ext cx="2493818" cy="3657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8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SDK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5208514"/>
            <a:ext cx="11644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SDK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 후 압축을 풀고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libs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에 있는 </a:t>
            </a:r>
            <a:r>
              <a:rPr lang="en-US" altLang="ko-KR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armeabi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armeabi-7a, libDaumMapAndroid.js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복사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ctrl+c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63" y="1022075"/>
            <a:ext cx="4438650" cy="18764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29663" y="1022075"/>
            <a:ext cx="4438650" cy="187642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854" y="1620533"/>
            <a:ext cx="5695950" cy="8572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821854" y="1620533"/>
            <a:ext cx="5695950" cy="857250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29" y="3687650"/>
            <a:ext cx="5610225" cy="11906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11628" y="3687650"/>
            <a:ext cx="5610226" cy="119062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656" y="3653604"/>
            <a:ext cx="5657850" cy="1247775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4954385" y="2069869"/>
            <a:ext cx="781397" cy="0"/>
          </a:xfrm>
          <a:prstGeom prst="straightConnector1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6" idx="2"/>
            <a:endCxn id="18" idx="0"/>
          </p:cNvCxnSpPr>
          <p:nvPr/>
        </p:nvCxnSpPr>
        <p:spPr>
          <a:xfrm rot="5400000">
            <a:off x="5238352" y="256172"/>
            <a:ext cx="1209867" cy="5653088"/>
          </a:xfrm>
          <a:prstGeom prst="bentConnector3">
            <a:avLst>
              <a:gd name="adj1" fmla="val 50000"/>
            </a:avLst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426655" y="3678434"/>
            <a:ext cx="5657850" cy="122294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18" idx="3"/>
            <a:endCxn id="28" idx="1"/>
          </p:cNvCxnSpPr>
          <p:nvPr/>
        </p:nvCxnSpPr>
        <p:spPr>
          <a:xfrm>
            <a:off x="5821854" y="4282963"/>
            <a:ext cx="604801" cy="6944"/>
          </a:xfrm>
          <a:prstGeom prst="straightConnector1">
            <a:avLst/>
          </a:prstGeom>
          <a:ln w="57150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2192000" cy="857250"/>
          </a:xfrm>
          <a:prstGeom prst="rect">
            <a:avLst/>
          </a:prstGeom>
          <a:solidFill>
            <a:srgbClr val="432B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SDK </a:t>
            </a:r>
            <a:r>
              <a:rPr lang="ko-KR" altLang="en-US" sz="3200" dirty="0">
                <a:solidFill>
                  <a:srgbClr val="F9DF2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787" y="6296025"/>
            <a:ext cx="449719" cy="449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675" y="6520884"/>
            <a:ext cx="2124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(KAKAO) MAP API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748" y="5150746"/>
            <a:ext cx="11644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스튜디오 프로젝트 생성 후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C:/User/User/AndroidStudioProjects/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프로젝트폴더</a:t>
            </a:r>
            <a:r>
              <a:rPr lang="en-US" altLang="ko-KR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/app/libs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복사한 파일들을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붙여넣기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ctrl+v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9" y="1135307"/>
            <a:ext cx="5078417" cy="3859597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99008" y="1135308"/>
            <a:ext cx="5078418" cy="3859596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1622" t="39937" r="72664" b="57263"/>
          <a:stretch>
            <a:fillRect/>
          </a:stretch>
        </p:blipFill>
        <p:spPr>
          <a:xfrm>
            <a:off x="989215" y="2676698"/>
            <a:ext cx="798021" cy="108066"/>
          </a:xfrm>
          <a:custGeom>
            <a:avLst/>
            <a:gdLst>
              <a:gd name="connsiteX0" fmla="*/ 0 w 798021"/>
              <a:gd name="connsiteY0" fmla="*/ 0 h 108066"/>
              <a:gd name="connsiteX1" fmla="*/ 798021 w 798021"/>
              <a:gd name="connsiteY1" fmla="*/ 0 h 108066"/>
              <a:gd name="connsiteX2" fmla="*/ 798021 w 798021"/>
              <a:gd name="connsiteY2" fmla="*/ 108066 h 108066"/>
              <a:gd name="connsiteX3" fmla="*/ 0 w 798021"/>
              <a:gd name="connsiteY3" fmla="*/ 108066 h 10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021" h="108066">
                <a:moveTo>
                  <a:pt x="0" y="0"/>
                </a:moveTo>
                <a:lnTo>
                  <a:pt x="798021" y="0"/>
                </a:lnTo>
                <a:lnTo>
                  <a:pt x="798021" y="108066"/>
                </a:lnTo>
                <a:lnTo>
                  <a:pt x="0" y="108066"/>
                </a:lnTo>
                <a:close/>
              </a:path>
            </a:pathLst>
          </a:cu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1786" t="50705" r="55313" b="46279"/>
          <a:stretch>
            <a:fillRect/>
          </a:stretch>
        </p:blipFill>
        <p:spPr>
          <a:xfrm>
            <a:off x="989215" y="3084838"/>
            <a:ext cx="1670859" cy="116378"/>
          </a:xfrm>
          <a:custGeom>
            <a:avLst/>
            <a:gdLst>
              <a:gd name="connsiteX0" fmla="*/ 0 w 1670859"/>
              <a:gd name="connsiteY0" fmla="*/ 0 h 116378"/>
              <a:gd name="connsiteX1" fmla="*/ 1670859 w 1670859"/>
              <a:gd name="connsiteY1" fmla="*/ 0 h 116378"/>
              <a:gd name="connsiteX2" fmla="*/ 1670859 w 1670859"/>
              <a:gd name="connsiteY2" fmla="*/ 116378 h 116378"/>
              <a:gd name="connsiteX3" fmla="*/ 0 w 1670859"/>
              <a:gd name="connsiteY3" fmla="*/ 116378 h 11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859" h="116378">
                <a:moveTo>
                  <a:pt x="0" y="0"/>
                </a:moveTo>
                <a:lnTo>
                  <a:pt x="1670859" y="0"/>
                </a:lnTo>
                <a:lnTo>
                  <a:pt x="1670859" y="116378"/>
                </a:lnTo>
                <a:lnTo>
                  <a:pt x="0" y="116378"/>
                </a:lnTo>
                <a:close/>
              </a:path>
            </a:pathLst>
          </a:cu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4428" y="1726841"/>
            <a:ext cx="4495800" cy="267652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674428" y="1726842"/>
            <a:ext cx="4495800" cy="2676525"/>
          </a:xfrm>
          <a:prstGeom prst="rect">
            <a:avLst/>
          </a:prstGeom>
          <a:noFill/>
          <a:ln w="762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l="11786" t="50705" r="55313" b="46279"/>
          <a:stretch>
            <a:fillRect/>
          </a:stretch>
        </p:blipFill>
        <p:spPr>
          <a:xfrm>
            <a:off x="7766859" y="2015267"/>
            <a:ext cx="2765366" cy="192612"/>
          </a:xfrm>
          <a:custGeom>
            <a:avLst/>
            <a:gdLst>
              <a:gd name="connsiteX0" fmla="*/ 0 w 1670859"/>
              <a:gd name="connsiteY0" fmla="*/ 0 h 116378"/>
              <a:gd name="connsiteX1" fmla="*/ 1670859 w 1670859"/>
              <a:gd name="connsiteY1" fmla="*/ 0 h 116378"/>
              <a:gd name="connsiteX2" fmla="*/ 1670859 w 1670859"/>
              <a:gd name="connsiteY2" fmla="*/ 116378 h 116378"/>
              <a:gd name="connsiteX3" fmla="*/ 0 w 1670859"/>
              <a:gd name="connsiteY3" fmla="*/ 116378 h 11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859" h="116378">
                <a:moveTo>
                  <a:pt x="0" y="0"/>
                </a:moveTo>
                <a:lnTo>
                  <a:pt x="1670859" y="0"/>
                </a:lnTo>
                <a:lnTo>
                  <a:pt x="1670859" y="116378"/>
                </a:lnTo>
                <a:lnTo>
                  <a:pt x="0" y="11637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907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2980</Words>
  <Application>Microsoft Office PowerPoint</Application>
  <PresentationFormat>와이드스크린</PresentationFormat>
  <Paragraphs>432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나눔스퀘어 Bold</vt:lpstr>
      <vt:lpstr>Arial</vt:lpstr>
      <vt:lpstr>나눔손글씨 붓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DH lee</dc:creator>
  <cp:lastModifiedBy>DH L</cp:lastModifiedBy>
  <cp:revision>93</cp:revision>
  <dcterms:created xsi:type="dcterms:W3CDTF">2018-04-18T08:34:42Z</dcterms:created>
  <dcterms:modified xsi:type="dcterms:W3CDTF">2018-06-11T09:51:25Z</dcterms:modified>
</cp:coreProperties>
</file>